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0" r:id="rId2"/>
    <p:sldId id="285" r:id="rId3"/>
    <p:sldId id="361" r:id="rId4"/>
    <p:sldId id="362" r:id="rId5"/>
    <p:sldId id="259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60" r:id="rId15"/>
    <p:sldId id="258" r:id="rId16"/>
    <p:sldId id="334" r:id="rId17"/>
    <p:sldId id="372" r:id="rId18"/>
    <p:sldId id="371" r:id="rId19"/>
    <p:sldId id="275" r:id="rId20"/>
    <p:sldId id="375" r:id="rId21"/>
    <p:sldId id="376" r:id="rId22"/>
    <p:sldId id="297" r:id="rId23"/>
    <p:sldId id="298" r:id="rId24"/>
    <p:sldId id="296" r:id="rId25"/>
    <p:sldId id="284" r:id="rId26"/>
    <p:sldId id="287" r:id="rId27"/>
    <p:sldId id="377" r:id="rId28"/>
    <p:sldId id="373" r:id="rId29"/>
    <p:sldId id="335" r:id="rId30"/>
    <p:sldId id="336" r:id="rId31"/>
    <p:sldId id="299" r:id="rId32"/>
    <p:sldId id="300" r:id="rId33"/>
    <p:sldId id="378" r:id="rId34"/>
    <p:sldId id="301" r:id="rId35"/>
    <p:sldId id="374" r:id="rId36"/>
    <p:sldId id="282" r:id="rId37"/>
    <p:sldId id="304" r:id="rId38"/>
    <p:sldId id="305" r:id="rId39"/>
    <p:sldId id="316" r:id="rId40"/>
    <p:sldId id="317" r:id="rId41"/>
    <p:sldId id="318" r:id="rId42"/>
    <p:sldId id="306" r:id="rId43"/>
    <p:sldId id="309" r:id="rId44"/>
    <p:sldId id="307" r:id="rId45"/>
    <p:sldId id="308" r:id="rId46"/>
    <p:sldId id="311" r:id="rId47"/>
    <p:sldId id="312" r:id="rId48"/>
    <p:sldId id="319" r:id="rId49"/>
    <p:sldId id="320" r:id="rId50"/>
    <p:sldId id="321" r:id="rId51"/>
    <p:sldId id="310" r:id="rId52"/>
    <p:sldId id="314" r:id="rId53"/>
    <p:sldId id="323" r:id="rId54"/>
    <p:sldId id="325" r:id="rId55"/>
    <p:sldId id="326" r:id="rId56"/>
    <p:sldId id="327" r:id="rId57"/>
    <p:sldId id="324" r:id="rId58"/>
    <p:sldId id="333" r:id="rId59"/>
    <p:sldId id="328" r:id="rId60"/>
    <p:sldId id="329" r:id="rId61"/>
    <p:sldId id="322" r:id="rId62"/>
    <p:sldId id="331" r:id="rId63"/>
    <p:sldId id="332" r:id="rId64"/>
    <p:sldId id="330" r:id="rId65"/>
    <p:sldId id="338" r:id="rId66"/>
    <p:sldId id="339" r:id="rId67"/>
    <p:sldId id="342" r:id="rId68"/>
    <p:sldId id="356" r:id="rId69"/>
    <p:sldId id="348" r:id="rId70"/>
    <p:sldId id="340" r:id="rId71"/>
    <p:sldId id="351" r:id="rId72"/>
    <p:sldId id="350" r:id="rId73"/>
    <p:sldId id="346" r:id="rId74"/>
    <p:sldId id="341" r:id="rId75"/>
    <p:sldId id="354" r:id="rId76"/>
    <p:sldId id="357" r:id="rId77"/>
    <p:sldId id="349" r:id="rId78"/>
    <p:sldId id="352" r:id="rId79"/>
    <p:sldId id="353" r:id="rId80"/>
    <p:sldId id="343" r:id="rId81"/>
    <p:sldId id="344" r:id="rId82"/>
    <p:sldId id="345" r:id="rId83"/>
    <p:sldId id="355" r:id="rId84"/>
    <p:sldId id="379" r:id="rId8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1DA"/>
    <a:srgbClr val="5B8D3A"/>
    <a:srgbClr val="945200"/>
    <a:srgbClr val="6F6F6F"/>
    <a:srgbClr val="494949"/>
    <a:srgbClr val="E3BB64"/>
    <a:srgbClr val="83C05C"/>
    <a:srgbClr val="416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90"/>
  </p:normalViewPr>
  <p:slideViewPr>
    <p:cSldViewPr snapToGrid="0" snapToObjects="1">
      <p:cViewPr varScale="1">
        <p:scale>
          <a:sx n="98" d="100"/>
          <a:sy n="98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AD600-3C1D-DB49-A512-06A48ED63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0AE173-ED3B-1745-B88B-4D4D9C2FA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8207FF-5560-5F4A-984A-89E56C1E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6E2BEE-61AE-DC4E-8A53-840E9EBA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6A898E-EFAC-0044-9D0C-9908FD28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25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4D3634-E0D5-5541-B279-74ECED0A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F63EE5-FCC8-B342-878F-A4C95D9C7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975FC7-EE9F-734C-9AAC-8DC5A306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453C06-98FF-1343-B7D2-6D559868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AC0DCE-E7CE-7942-84BE-8E4C110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96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98A438E-FFF9-6840-9764-8CB16E1C9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B1A9CC-A70C-DF46-9296-CC08E2BD0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E21563-2EFB-684A-9985-A974F2E8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AE8C05-F6FD-2E48-BBC3-0167F671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CCF3D9-7919-0A40-927A-98C4C070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91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E1ED4A-7B10-464F-825F-DD234053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171A97-1B34-6943-8832-B3F2A789B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3F8491-25E0-6E44-B299-161F8FE4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324FB2-880A-FE49-8289-AE4C4D07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54F73F-A775-1F49-8F50-E1EC7D60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1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4064B-61B6-DB42-9264-24EDA302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FEBA6C-11C6-3045-89FE-49A8B869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5D58F4-BFDF-7945-A109-68B5E577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AB86B1-58D7-734E-85E3-5DD6DC74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0690FC-D7D5-C04D-846B-5E4F1ACA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7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CF288-1FFF-A043-9722-FA81B5ED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79E017-BAAD-6746-9D8A-24BE83BFB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203C5C-A357-1748-85F8-A2D0633F3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DA6C27-CF74-A049-952B-A9DF4126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71241E-43A3-2D4D-9628-DD232723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2B28B9-5C23-E447-83EE-8C412E72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2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D5289-3B0D-B849-90D7-1E99C0A7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4A6459-7932-3346-8E74-FFA090180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17E567-C7E0-FB4F-AD54-524C277B9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4899DE-6C05-4F47-8922-541D40AB9A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AF9C75-16CF-434F-B30C-B4BFE9E17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ADB6F92-9F2C-ED49-8508-516F5A72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239310-9C43-7F4D-8D22-7A44C92A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C6A171-2C0F-7946-80AE-EA1F553C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83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8228E-BEE6-E947-A539-9112D616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1C85B3-771D-EC4D-8860-EA9B8DD4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1EA3C7-695F-8343-BC39-CDE8FE27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459C80-F3CE-8041-A7FC-895AAB68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71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E8B9306-F8ED-584B-A609-3C4F1D03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160DFD-0F3B-1B4C-ABAC-A8687C88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8AF50C-F5D1-CB4C-8D5E-8C899BAB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3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DFD1A-6EA6-094E-B1AD-6C4C51B5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A9C28-604D-E947-A6AE-3FFD7F7A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8A0970-8EAE-874F-BC43-D28F0D34C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9B9941-B51B-E74E-8C90-87A7DBCD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E3D863-1495-F145-9713-D8823408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74E76D-4E5D-1846-9F22-8C8D88A4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53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468D92-EF17-944C-AC73-7207F33F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8A90FD-4872-014D-A70C-8143529DD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9E5A21-CAA7-5B4D-97F7-6132043B8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3699CB-1EE7-594B-A7B4-A173D44B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9BB2FE-C2D0-0F46-B34A-90CD6EB2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DF0A78-B19F-9842-8D11-ACAD05DE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88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113F995-E35F-7C4B-AA23-055EB5E9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98D3FA-50B1-794D-A74C-DB0B6F80F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FC167A-938F-6C45-A7C1-4FCE0BF33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8CCAE-3BC6-0246-9A5B-87966DEB140A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490732-D417-874A-941D-85C67A918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059C38-8F2D-2B4D-8B10-D58CE5635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FF95E-C86B-F347-8287-C225FC48D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86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5.wdp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2.wdp"/><Relationship Id="rId5" Type="http://schemas.microsoft.com/office/2007/relationships/hdphoto" Target="../media/hdphoto8.wdp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2.wdp"/><Relationship Id="rId5" Type="http://schemas.microsoft.com/office/2007/relationships/hdphoto" Target="../media/hdphoto8.wdp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2.wdp"/><Relationship Id="rId5" Type="http://schemas.microsoft.com/office/2007/relationships/hdphoto" Target="../media/hdphoto8.wdp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2.wdp"/><Relationship Id="rId5" Type="http://schemas.microsoft.com/office/2007/relationships/hdphoto" Target="../media/hdphoto8.wdp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Relationship Id="rId1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4.wdp"/><Relationship Id="rId4" Type="http://schemas.openxmlformats.org/officeDocument/2006/relationships/image" Target="../media/image27.png"/><Relationship Id="rId9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6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20.wdp"/><Relationship Id="rId5" Type="http://schemas.microsoft.com/office/2007/relationships/hdphoto" Target="../media/hdphoto16.wdp"/><Relationship Id="rId1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9.wdp"/><Relationship Id="rId1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png"/><Relationship Id="rId7" Type="http://schemas.microsoft.com/office/2007/relationships/hdphoto" Target="../media/hdphoto2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10" Type="http://schemas.microsoft.com/office/2007/relationships/hdphoto" Target="../media/hdphoto2.wdp"/><Relationship Id="rId4" Type="http://schemas.microsoft.com/office/2007/relationships/hdphoto" Target="../media/hdphoto21.wdp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3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microsoft.com/office/2007/relationships/hdphoto" Target="../media/hdphoto24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25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EB9CEA-A662-ED43-8936-C752101EC15C}"/>
              </a:ext>
            </a:extLst>
          </p:cNvPr>
          <p:cNvGrpSpPr/>
          <p:nvPr/>
        </p:nvGrpSpPr>
        <p:grpSpPr>
          <a:xfrm>
            <a:off x="5344207" y="2601765"/>
            <a:ext cx="2506726" cy="1141863"/>
            <a:chOff x="5092679" y="2960580"/>
            <a:chExt cx="2506726" cy="11418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7735D0-7E00-304C-AEEE-EFA241EFF013}"/>
                </a:ext>
              </a:extLst>
            </p:cNvPr>
            <p:cNvSpPr/>
            <p:nvPr/>
          </p:nvSpPr>
          <p:spPr>
            <a:xfrm>
              <a:off x="5092679" y="2967335"/>
              <a:ext cx="20066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J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A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C</a:t>
              </a:r>
            </a:p>
          </p:txBody>
        </p:sp>
        <p:pic>
          <p:nvPicPr>
            <p:cNvPr id="8" name="Picture 2" descr="https://tse3.mm.bing.net/th?id=OIP.HUfO4292y0FG0afbCUIxTQHaHa&amp;pid=Api">
              <a:extLst>
                <a:ext uri="{FF2B5EF4-FFF2-40B4-BE49-F238E27FC236}">
                  <a16:creationId xmlns:a16="http://schemas.microsoft.com/office/drawing/2014/main" id="{9B402061-C5A2-1B43-A677-40234EA7D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61" b="91139" l="34599" r="62658">
                          <a14:foregroundMark x1="45359" y1="37342" x2="45359" y2="37342"/>
                          <a14:foregroundMark x1="36709" y1="42194" x2="36709" y2="42194"/>
                          <a14:backgroundMark x1="46624" y1="48101" x2="50422" y2="32068"/>
                          <a14:backgroundMark x1="42194" y1="49789" x2="42616" y2="41561"/>
                          <a14:backgroundMark x1="42616" y1="39241" x2="45148" y2="30169"/>
                          <a14:backgroundMark x1="46624" y1="53797" x2="45992" y2="60970"/>
                          <a14:backgroundMark x1="45992" y1="39030" x2="48734" y2="26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7" t="8020" r="33443" b="8136"/>
            <a:stretch/>
          </p:blipFill>
          <p:spPr bwMode="auto">
            <a:xfrm rot="16200000" flipV="1">
              <a:off x="6015495" y="2518533"/>
              <a:ext cx="661094" cy="250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hapeau de paille - hat - hut -png">
              <a:extLst>
                <a:ext uri="{FF2B5EF4-FFF2-40B4-BE49-F238E27FC236}">
                  <a16:creationId xmlns:a16="http://schemas.microsoft.com/office/drawing/2014/main" id="{2079685A-716C-C745-8FF8-9B4C1E77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17299">
              <a:off x="5281466" y="2960580"/>
              <a:ext cx="472879" cy="3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B65F841-FF86-1742-A379-1459517B6141}"/>
              </a:ext>
            </a:extLst>
          </p:cNvPr>
          <p:cNvSpPr txBox="1"/>
          <p:nvPr/>
        </p:nvSpPr>
        <p:spPr>
          <a:xfrm>
            <a:off x="4922780" y="3728865"/>
            <a:ext cx="284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Le bon </a:t>
            </a:r>
            <a:r>
              <a:rPr lang="fr-FR" sz="1200" b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co.pain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bien sympathique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1D9D5A-36D8-8A41-9DFF-EB7E2B30FD44}"/>
              </a:ext>
            </a:extLst>
          </p:cNvPr>
          <p:cNvSpPr txBox="1"/>
          <p:nvPr/>
        </p:nvSpPr>
        <p:spPr>
          <a:xfrm>
            <a:off x="4843042" y="246459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rgbClr val="5B8D3A"/>
                </a:solidFill>
                <a:latin typeface="Copperplate" panose="02000504000000020004" pitchFamily="2" charset="77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44207" y="5452417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pic>
        <p:nvPicPr>
          <p:cNvPr id="20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69AF5058-1C37-754D-8FAA-9F65E9D13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58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Quel est votre mot de passe?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A7A56-7A8A-F247-914D-41E4130CCB94}"/>
              </a:ext>
            </a:extLst>
          </p:cNvPr>
          <p:cNvSpPr txBox="1"/>
          <p:nvPr/>
        </p:nvSpPr>
        <p:spPr>
          <a:xfrm>
            <a:off x="5437426" y="3241483"/>
            <a:ext cx="1998617" cy="369332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</a:rPr>
              <a:t>_ _ _ _ _ _ _ _ _ _</a:t>
            </a:r>
          </a:p>
        </p:txBody>
      </p:sp>
      <p:pic>
        <p:nvPicPr>
          <p:cNvPr id="21508" name="Picture 4" descr="Résultat de recherche d'images pour &quot;icone cadena&quot;">
            <a:extLst>
              <a:ext uri="{FF2B5EF4-FFF2-40B4-BE49-F238E27FC236}">
                <a16:creationId xmlns:a16="http://schemas.microsoft.com/office/drawing/2014/main" id="{168AFC1C-E6CC-8F45-82AB-00F1030A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29" y="3909273"/>
            <a:ext cx="921637" cy="92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80D7D8-D134-4640-8DEC-4F442CE960E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735B954-1839-DA4E-8423-874BCBDD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5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D86824A4-CD94-1444-A895-B64F840D49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14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Coordonnées bancaires. </a:t>
            </a:r>
          </a:p>
          <a:p>
            <a:pPr algn="ctr"/>
            <a:r>
              <a:rPr lang="fr-FR" sz="900" i="1" dirty="0">
                <a:solidFill>
                  <a:srgbClr val="5B8D3A"/>
                </a:solidFill>
                <a:latin typeface="Copperplate" panose="02000504000000020004" pitchFamily="2" charset="77"/>
              </a:rPr>
              <a:t>Nous vous garantissons la sécurité de vos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A7A56-7A8A-F247-914D-41E4130CCB94}"/>
              </a:ext>
            </a:extLst>
          </p:cNvPr>
          <p:cNvSpPr txBox="1"/>
          <p:nvPr/>
        </p:nvSpPr>
        <p:spPr>
          <a:xfrm>
            <a:off x="5333786" y="3361017"/>
            <a:ext cx="2282722" cy="307777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rgbClr val="945200"/>
                </a:solidFill>
                <a:latin typeface="Copperplate" panose="02000504000000020004" pitchFamily="2" charset="77"/>
              </a:rPr>
              <a:t>Télécharger votre RIB</a:t>
            </a:r>
          </a:p>
        </p:txBody>
      </p:sp>
      <p:pic>
        <p:nvPicPr>
          <p:cNvPr id="22530" name="Picture 2" descr="Résultat de recherche d'images pour &quot;icone carte bancaire&quot;">
            <a:extLst>
              <a:ext uri="{FF2B5EF4-FFF2-40B4-BE49-F238E27FC236}">
                <a16:creationId xmlns:a16="http://schemas.microsoft.com/office/drawing/2014/main" id="{81FA562E-B045-7A4D-805C-EC1EF05D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4018380"/>
            <a:ext cx="904240" cy="9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6895C38C-A54A-494F-9A99-36E53732319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1C5244F-C246-5041-8D59-80BD7F2F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D9CD93FA-6A9B-AF41-B32F-5053EF3AA2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840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Par quel(s) moyen(s) vous déplacez-vous?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7E00FD-11B3-DB44-9078-47F9B911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111" r="100000">
                        <a14:foregroundMark x1="38222" y1="6667" x2="38222" y2="6667"/>
                        <a14:foregroundMark x1="41333" y1="7111" x2="41333" y2="7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9772" y="3609263"/>
            <a:ext cx="750554" cy="75055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11137F2-CF12-E744-9975-E1C82AA00016}"/>
              </a:ext>
            </a:extLst>
          </p:cNvPr>
          <p:cNvSpPr txBox="1"/>
          <p:nvPr/>
        </p:nvSpPr>
        <p:spPr>
          <a:xfrm>
            <a:off x="4856892" y="3486128"/>
            <a:ext cx="956315" cy="996824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A79251C-DCBE-4C42-8BF4-69A07DA805BE}"/>
              </a:ext>
            </a:extLst>
          </p:cNvPr>
          <p:cNvSpPr txBox="1"/>
          <p:nvPr/>
        </p:nvSpPr>
        <p:spPr>
          <a:xfrm>
            <a:off x="5968362" y="3486128"/>
            <a:ext cx="956315" cy="996824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7409830-A139-1F49-9550-1B2ABE1FCBD9}"/>
              </a:ext>
            </a:extLst>
          </p:cNvPr>
          <p:cNvSpPr txBox="1"/>
          <p:nvPr/>
        </p:nvSpPr>
        <p:spPr>
          <a:xfrm>
            <a:off x="7078468" y="3486128"/>
            <a:ext cx="956315" cy="996824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3560" name="Picture 8" descr="Résultat de recherche d'images pour &quot;icone vélo&quot;">
            <a:extLst>
              <a:ext uri="{FF2B5EF4-FFF2-40B4-BE49-F238E27FC236}">
                <a16:creationId xmlns:a16="http://schemas.microsoft.com/office/drawing/2014/main" id="{6EA3A47F-34EF-EA48-B96F-60C8009F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22" b="91406" l="4688" r="94922">
                        <a14:foregroundMark x1="58984" y1="17578" x2="58984" y2="17578"/>
                        <a14:foregroundMark x1="33203" y1="57031" x2="33203" y2="57031"/>
                        <a14:foregroundMark x1="61328" y1="58984" x2="61328" y2="5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18" y="3618477"/>
            <a:ext cx="822233" cy="8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Résultat de recherche d'images pour &quot;icone voiture&quot;">
            <a:extLst>
              <a:ext uri="{FF2B5EF4-FFF2-40B4-BE49-F238E27FC236}">
                <a16:creationId xmlns:a16="http://schemas.microsoft.com/office/drawing/2014/main" id="{32DEC9EA-FBC5-8F4B-97A7-3F5F0A01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91" y="3486128"/>
            <a:ext cx="805351" cy="8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DFCBE287-27E6-C544-BE69-86652FB871D3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411A3659-8BEF-9A41-B583-89140B4C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7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9A05BB3E-C529-3141-BED3-A766C58EAB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355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85316" y="189560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 parmi notre communauté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121236" y="3939794"/>
            <a:ext cx="28494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5B8D3A"/>
                </a:solidFill>
                <a:latin typeface="Copperplate" panose="02000504000000020004" pitchFamily="2" charset="77"/>
              </a:rPr>
              <a:t>Vous pouvez désormais demander de l’aide pour vos courses ou effectuer une mission et venir en aide à un utilisateur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2191940-6722-A248-AD8A-91E4109FCD9E}"/>
              </a:ext>
            </a:extLst>
          </p:cNvPr>
          <p:cNvGrpSpPr/>
          <p:nvPr/>
        </p:nvGrpSpPr>
        <p:grpSpPr>
          <a:xfrm>
            <a:off x="5992141" y="2653181"/>
            <a:ext cx="1107686" cy="1107686"/>
            <a:chOff x="9415203" y="635000"/>
            <a:chExt cx="1595697" cy="159569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43C0E88-111D-0941-A449-026AEFD50E67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rde 18">
              <a:extLst>
                <a:ext uri="{FF2B5EF4-FFF2-40B4-BE49-F238E27FC236}">
                  <a16:creationId xmlns:a16="http://schemas.microsoft.com/office/drawing/2014/main" id="{89FDD6EC-5432-3144-88AB-E701046B2BCE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Corde 19">
              <a:extLst>
                <a:ext uri="{FF2B5EF4-FFF2-40B4-BE49-F238E27FC236}">
                  <a16:creationId xmlns:a16="http://schemas.microsoft.com/office/drawing/2014/main" id="{7841DEEE-853E-2A40-AEE7-18432B4CFB04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Corde 20">
              <a:extLst>
                <a:ext uri="{FF2B5EF4-FFF2-40B4-BE49-F238E27FC236}">
                  <a16:creationId xmlns:a16="http://schemas.microsoft.com/office/drawing/2014/main" id="{64EAFFEB-0C8B-D649-81BB-7E4B61A64984}"/>
                </a:ext>
              </a:extLst>
            </p:cNvPr>
            <p:cNvSpPr/>
            <p:nvPr/>
          </p:nvSpPr>
          <p:spPr>
            <a:xfrm rot="17500191">
              <a:off x="9918539" y="1389578"/>
              <a:ext cx="589022" cy="589022"/>
            </a:xfrm>
            <a:prstGeom prst="chord">
              <a:avLst>
                <a:gd name="adj1" fmla="val 3803727"/>
                <a:gd name="adj2" fmla="val 15148705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FD5577C-FB61-F54D-ADD1-44325412314D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D7C73668-AD0B-7D40-A8E4-D734452EE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AD612147-C283-4048-956D-19F592B40B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695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C571E2C-6202-C14A-BA81-2E2787DD6A4E}"/>
              </a:ext>
            </a:extLst>
          </p:cNvPr>
          <p:cNvSpPr txBox="1"/>
          <p:nvPr/>
        </p:nvSpPr>
        <p:spPr>
          <a:xfrm>
            <a:off x="3958541" y="2395960"/>
            <a:ext cx="4734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5B8D3A"/>
                </a:solidFill>
                <a:latin typeface="Chalkduster" panose="03050602040202020205" pitchFamily="66" charset="77"/>
              </a:rPr>
              <a:t>Juliette va faire ses courses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F78CA3B-5332-D042-8277-AEE6E50225CF}"/>
              </a:ext>
            </a:extLst>
          </p:cNvPr>
          <p:cNvGrpSpPr/>
          <p:nvPr/>
        </p:nvGrpSpPr>
        <p:grpSpPr>
          <a:xfrm>
            <a:off x="5004038" y="3670663"/>
            <a:ext cx="2643052" cy="2834639"/>
            <a:chOff x="6226628" y="561702"/>
            <a:chExt cx="5199017" cy="5042263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A271FD42-77A9-BB42-9F43-728936D32C7B}"/>
                </a:ext>
              </a:extLst>
            </p:cNvPr>
            <p:cNvSpPr/>
            <p:nvPr/>
          </p:nvSpPr>
          <p:spPr>
            <a:xfrm>
              <a:off x="6226628" y="561702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E63D79B-F28D-B444-9C8D-EDD8EBA38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6226628" y="561702"/>
              <a:ext cx="5199017" cy="5042263"/>
            </a:xfrm>
            <a:prstGeom prst="ellipse">
              <a:avLst/>
            </a:prstGeom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EB91737-4E2D-1143-B821-D8B3689DCB64}"/>
                </a:ext>
              </a:extLst>
            </p:cNvPr>
            <p:cNvSpPr/>
            <p:nvPr/>
          </p:nvSpPr>
          <p:spPr>
            <a:xfrm>
              <a:off x="7905203" y="2076993"/>
              <a:ext cx="1841863" cy="1802675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Arc plein 7">
              <a:extLst>
                <a:ext uri="{FF2B5EF4-FFF2-40B4-BE49-F238E27FC236}">
                  <a16:creationId xmlns:a16="http://schemas.microsoft.com/office/drawing/2014/main" id="{D437011B-A3E2-5D4C-B7F5-C124E3773BE6}"/>
                </a:ext>
              </a:extLst>
            </p:cNvPr>
            <p:cNvSpPr/>
            <p:nvPr/>
          </p:nvSpPr>
          <p:spPr>
            <a:xfrm rot="10800000">
              <a:off x="8401100" y="3120814"/>
              <a:ext cx="895497" cy="524323"/>
            </a:xfrm>
            <a:prstGeom prst="blockArc">
              <a:avLst>
                <a:gd name="adj1" fmla="val 10665254"/>
                <a:gd name="adj2" fmla="val 46929"/>
                <a:gd name="adj3" fmla="val 15900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9443D39-4071-AC41-A891-A371354C7AE1}"/>
                </a:ext>
              </a:extLst>
            </p:cNvPr>
            <p:cNvSpPr/>
            <p:nvPr/>
          </p:nvSpPr>
          <p:spPr>
            <a:xfrm>
              <a:off x="8537237" y="2701248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55256BE-6C46-D84A-91F9-7C08F1E8ABCE}"/>
                </a:ext>
              </a:extLst>
            </p:cNvPr>
            <p:cNvSpPr/>
            <p:nvPr/>
          </p:nvSpPr>
          <p:spPr>
            <a:xfrm>
              <a:off x="8901005" y="2703607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7FFF8EC-A6C7-D54E-A252-89A65C83F088}"/>
                </a:ext>
              </a:extLst>
            </p:cNvPr>
            <p:cNvGrpSpPr/>
            <p:nvPr/>
          </p:nvGrpSpPr>
          <p:grpSpPr>
            <a:xfrm>
              <a:off x="7654547" y="1767642"/>
              <a:ext cx="2950031" cy="1387026"/>
              <a:chOff x="7751936" y="1836073"/>
              <a:chExt cx="2755255" cy="1104018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8AB05718-2222-4549-8CD7-8FB1A43D785F}"/>
                  </a:ext>
                </a:extLst>
              </p:cNvPr>
              <p:cNvSpPr/>
              <p:nvPr/>
            </p:nvSpPr>
            <p:spPr>
              <a:xfrm rot="1493719">
                <a:off x="7751936" y="2120862"/>
                <a:ext cx="2755255" cy="29106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3" name="Corde 12">
                <a:extLst>
                  <a:ext uri="{FF2B5EF4-FFF2-40B4-BE49-F238E27FC236}">
                    <a16:creationId xmlns:a16="http://schemas.microsoft.com/office/drawing/2014/main" id="{C2C5D0B0-AE7A-BE4D-90FA-2D075F853157}"/>
                  </a:ext>
                </a:extLst>
              </p:cNvPr>
              <p:cNvSpPr/>
              <p:nvPr/>
            </p:nvSpPr>
            <p:spPr>
              <a:xfrm rot="8662031">
                <a:off x="8486333" y="1836073"/>
                <a:ext cx="1181956" cy="1104018"/>
              </a:xfrm>
              <a:prstGeom prst="chord">
                <a:avLst>
                  <a:gd name="adj1" fmla="val 4319706"/>
                  <a:gd name="adj2" fmla="val 13689628"/>
                </a:avLst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B254BC0-9EE0-E641-9DBB-0C7FEBEB4002}"/>
                  </a:ext>
                </a:extLst>
              </p:cNvPr>
              <p:cNvSpPr/>
              <p:nvPr/>
            </p:nvSpPr>
            <p:spPr>
              <a:xfrm rot="1547108">
                <a:off x="8231391" y="2229165"/>
                <a:ext cx="1870531" cy="94967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127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EB9CEA-A662-ED43-8936-C752101EC15C}"/>
              </a:ext>
            </a:extLst>
          </p:cNvPr>
          <p:cNvGrpSpPr/>
          <p:nvPr/>
        </p:nvGrpSpPr>
        <p:grpSpPr>
          <a:xfrm>
            <a:off x="5344207" y="2601765"/>
            <a:ext cx="2506726" cy="1141863"/>
            <a:chOff x="5092679" y="2960580"/>
            <a:chExt cx="2506726" cy="11418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7735D0-7E00-304C-AEEE-EFA241EFF013}"/>
                </a:ext>
              </a:extLst>
            </p:cNvPr>
            <p:cNvSpPr/>
            <p:nvPr/>
          </p:nvSpPr>
          <p:spPr>
            <a:xfrm>
              <a:off x="5092679" y="2967335"/>
              <a:ext cx="20066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J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A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C</a:t>
              </a:r>
            </a:p>
          </p:txBody>
        </p:sp>
        <p:pic>
          <p:nvPicPr>
            <p:cNvPr id="8" name="Picture 2" descr="https://tse3.mm.bing.net/th?id=OIP.HUfO4292y0FG0afbCUIxTQHaHa&amp;pid=Api">
              <a:extLst>
                <a:ext uri="{FF2B5EF4-FFF2-40B4-BE49-F238E27FC236}">
                  <a16:creationId xmlns:a16="http://schemas.microsoft.com/office/drawing/2014/main" id="{9B402061-C5A2-1B43-A677-40234EA7D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61" b="91139" l="34599" r="62658">
                          <a14:foregroundMark x1="45359" y1="37342" x2="45359" y2="37342"/>
                          <a14:foregroundMark x1="36709" y1="42194" x2="36709" y2="42194"/>
                          <a14:backgroundMark x1="46624" y1="48101" x2="50422" y2="32068"/>
                          <a14:backgroundMark x1="42194" y1="49789" x2="42616" y2="41561"/>
                          <a14:backgroundMark x1="42616" y1="39241" x2="45148" y2="30169"/>
                          <a14:backgroundMark x1="46624" y1="53797" x2="45992" y2="60970"/>
                          <a14:backgroundMark x1="45992" y1="39030" x2="48734" y2="26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7" t="8020" r="33443" b="8136"/>
            <a:stretch/>
          </p:blipFill>
          <p:spPr bwMode="auto">
            <a:xfrm rot="16200000" flipV="1">
              <a:off x="6015495" y="2518533"/>
              <a:ext cx="661094" cy="250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hapeau de paille - hat - hut -png">
              <a:extLst>
                <a:ext uri="{FF2B5EF4-FFF2-40B4-BE49-F238E27FC236}">
                  <a16:creationId xmlns:a16="http://schemas.microsoft.com/office/drawing/2014/main" id="{2079685A-716C-C745-8FF8-9B4C1E77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17299">
              <a:off x="5281466" y="2960580"/>
              <a:ext cx="472879" cy="3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B65F841-FF86-1742-A379-1459517B6141}"/>
              </a:ext>
            </a:extLst>
          </p:cNvPr>
          <p:cNvSpPr txBox="1"/>
          <p:nvPr/>
        </p:nvSpPr>
        <p:spPr>
          <a:xfrm>
            <a:off x="4922780" y="3728865"/>
            <a:ext cx="284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Le bon </a:t>
            </a:r>
            <a:r>
              <a:rPr lang="fr-FR" sz="1200" b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co.pain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bien sympathique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1D9D5A-36D8-8A41-9DFF-EB7E2B30FD44}"/>
              </a:ext>
            </a:extLst>
          </p:cNvPr>
          <p:cNvSpPr txBox="1"/>
          <p:nvPr/>
        </p:nvSpPr>
        <p:spPr>
          <a:xfrm>
            <a:off x="4843042" y="246459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rgbClr val="5B8D3A"/>
                </a:solidFill>
                <a:latin typeface="Copperplate" panose="02000504000000020004" pitchFamily="2" charset="77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44207" y="5452417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pic>
        <p:nvPicPr>
          <p:cNvPr id="23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6DFEFB9B-57FF-9847-B98F-8CB8B4C19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26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Bonjour Juliette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527E4E6-347F-FB49-819E-DCC058341016}"/>
              </a:ext>
            </a:extLst>
          </p:cNvPr>
          <p:cNvGrpSpPr/>
          <p:nvPr/>
        </p:nvGrpSpPr>
        <p:grpSpPr>
          <a:xfrm>
            <a:off x="5790469" y="3586133"/>
            <a:ext cx="1309358" cy="1404270"/>
            <a:chOff x="6226628" y="561702"/>
            <a:chExt cx="5199017" cy="5042263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0FD3F77-A12B-044F-8339-6134C3D8549E}"/>
                </a:ext>
              </a:extLst>
            </p:cNvPr>
            <p:cNvSpPr/>
            <p:nvPr/>
          </p:nvSpPr>
          <p:spPr>
            <a:xfrm>
              <a:off x="6226628" y="561702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02218C5F-B64E-3243-A4ED-4E8CC2789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9131" t="-95068" r="-59788" b="33488"/>
            <a:stretch/>
          </p:blipFill>
          <p:spPr>
            <a:xfrm>
              <a:off x="6226628" y="561702"/>
              <a:ext cx="5199017" cy="5042263"/>
            </a:xfrm>
            <a:prstGeom prst="ellipse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F7D65EF-12F2-364F-9821-602A3A763DEB}"/>
                </a:ext>
              </a:extLst>
            </p:cNvPr>
            <p:cNvSpPr/>
            <p:nvPr/>
          </p:nvSpPr>
          <p:spPr>
            <a:xfrm>
              <a:off x="7905203" y="2076993"/>
              <a:ext cx="1841863" cy="1802675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plein 31">
              <a:extLst>
                <a:ext uri="{FF2B5EF4-FFF2-40B4-BE49-F238E27FC236}">
                  <a16:creationId xmlns:a16="http://schemas.microsoft.com/office/drawing/2014/main" id="{6182418E-21C0-A143-8C4D-3502F0D61A54}"/>
                </a:ext>
              </a:extLst>
            </p:cNvPr>
            <p:cNvSpPr/>
            <p:nvPr/>
          </p:nvSpPr>
          <p:spPr>
            <a:xfrm rot="10800000">
              <a:off x="8401100" y="3120814"/>
              <a:ext cx="895497" cy="524323"/>
            </a:xfrm>
            <a:prstGeom prst="blockArc">
              <a:avLst>
                <a:gd name="adj1" fmla="val 10665254"/>
                <a:gd name="adj2" fmla="val 46929"/>
                <a:gd name="adj3" fmla="val 15900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64B76FF-E818-254D-A61F-22C3B6F25C35}"/>
                </a:ext>
              </a:extLst>
            </p:cNvPr>
            <p:cNvSpPr/>
            <p:nvPr/>
          </p:nvSpPr>
          <p:spPr>
            <a:xfrm>
              <a:off x="8537237" y="2701248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6A18ADB-2C32-CC43-A563-8BA42E70F3B9}"/>
                </a:ext>
              </a:extLst>
            </p:cNvPr>
            <p:cNvSpPr/>
            <p:nvPr/>
          </p:nvSpPr>
          <p:spPr>
            <a:xfrm>
              <a:off x="8901005" y="2703607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2A655B92-AF98-004C-A6CC-BCC0DDAEF0B5}"/>
                </a:ext>
              </a:extLst>
            </p:cNvPr>
            <p:cNvGrpSpPr/>
            <p:nvPr/>
          </p:nvGrpSpPr>
          <p:grpSpPr>
            <a:xfrm>
              <a:off x="7654547" y="1767642"/>
              <a:ext cx="2950031" cy="1387026"/>
              <a:chOff x="7751936" y="1836073"/>
              <a:chExt cx="2755255" cy="1104018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89320C72-A8C7-C648-A836-1E7135E4D15E}"/>
                  </a:ext>
                </a:extLst>
              </p:cNvPr>
              <p:cNvSpPr/>
              <p:nvPr/>
            </p:nvSpPr>
            <p:spPr>
              <a:xfrm rot="1493719">
                <a:off x="7751936" y="2120862"/>
                <a:ext cx="2755255" cy="29106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3" name="Corde 42">
                <a:extLst>
                  <a:ext uri="{FF2B5EF4-FFF2-40B4-BE49-F238E27FC236}">
                    <a16:creationId xmlns:a16="http://schemas.microsoft.com/office/drawing/2014/main" id="{0DB8391D-E898-1E42-85B8-E94733BC5530}"/>
                  </a:ext>
                </a:extLst>
              </p:cNvPr>
              <p:cNvSpPr/>
              <p:nvPr/>
            </p:nvSpPr>
            <p:spPr>
              <a:xfrm rot="8662031">
                <a:off x="8486333" y="1836073"/>
                <a:ext cx="1181956" cy="1104018"/>
              </a:xfrm>
              <a:prstGeom prst="chord">
                <a:avLst>
                  <a:gd name="adj1" fmla="val 4319706"/>
                  <a:gd name="adj2" fmla="val 13689628"/>
                </a:avLst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AA92B56-9C65-F945-8948-58B814B8BA4D}"/>
                  </a:ext>
                </a:extLst>
              </p:cNvPr>
              <p:cNvSpPr/>
              <p:nvPr/>
            </p:nvSpPr>
            <p:spPr>
              <a:xfrm rot="1547108">
                <a:off x="8231391" y="2229165"/>
                <a:ext cx="1870531" cy="94967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253F75-4A86-0C41-9892-0E7DE68639F8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4FD61ED9-9EF1-FA41-BB45-5769630E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47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9C416143-3890-FA4B-AE11-63454953F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34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73D4325-557C-4249-B15F-057DB6AB3B6D}"/>
              </a:ext>
            </a:extLst>
          </p:cNvPr>
          <p:cNvGrpSpPr/>
          <p:nvPr/>
        </p:nvGrpSpPr>
        <p:grpSpPr>
          <a:xfrm>
            <a:off x="5059220" y="2825288"/>
            <a:ext cx="1344614" cy="1200329"/>
            <a:chOff x="4990513" y="2429638"/>
            <a:chExt cx="1344614" cy="1200329"/>
          </a:xfrm>
          <a:noFill/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DC94CA2-F2F5-F34D-81CE-96DFE00B4BA2}"/>
                </a:ext>
              </a:extLst>
            </p:cNvPr>
            <p:cNvSpPr txBox="1"/>
            <p:nvPr/>
          </p:nvSpPr>
          <p:spPr>
            <a:xfrm>
              <a:off x="4990513" y="2429638"/>
              <a:ext cx="1344614" cy="1200329"/>
            </a:xfrm>
            <a:prstGeom prst="rect">
              <a:avLst/>
            </a:prstGeom>
            <a:grp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Je vais faire des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0" name="Picture 4" descr="Résultat de recherche d'images pour &quot;panier icone&quot;">
              <a:extLst>
                <a:ext uri="{FF2B5EF4-FFF2-40B4-BE49-F238E27FC236}">
                  <a16:creationId xmlns:a16="http://schemas.microsoft.com/office/drawing/2014/main" id="{DC028064-4000-3743-9889-6A824D5E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454" y="2915829"/>
              <a:ext cx="645194" cy="645194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FC34C10-A29B-0B40-8B0B-AF77E1351552}"/>
              </a:ext>
            </a:extLst>
          </p:cNvPr>
          <p:cNvGrpSpPr/>
          <p:nvPr/>
        </p:nvGrpSpPr>
        <p:grpSpPr>
          <a:xfrm>
            <a:off x="5841548" y="4155080"/>
            <a:ext cx="1344614" cy="1168513"/>
            <a:chOff x="5772841" y="3759430"/>
            <a:chExt cx="1344614" cy="116851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36EA83-E0EB-4443-B137-426F4A6B8196}"/>
                </a:ext>
              </a:extLst>
            </p:cNvPr>
            <p:cNvSpPr txBox="1"/>
            <p:nvPr/>
          </p:nvSpPr>
          <p:spPr>
            <a:xfrm>
              <a:off x="5772841" y="3759430"/>
              <a:ext cx="1344614" cy="1107996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Discuter avec la communauté</a:t>
              </a: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1" name="Picture 6" descr="Résultat de recherche d'images pour &quot;conversation icone&quot;">
              <a:extLst>
                <a:ext uri="{FF2B5EF4-FFF2-40B4-BE49-F238E27FC236}">
                  <a16:creationId xmlns:a16="http://schemas.microsoft.com/office/drawing/2014/main" id="{CCFEEBE2-2905-AE45-B2FC-3D605F47B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082" y1="68066" x2="34082" y2="68066"/>
                          <a14:foregroundMark x1="28711" y1="47559" x2="28711" y2="47559"/>
                          <a14:foregroundMark x1="43652" y1="43750" x2="43652" y2="43750"/>
                          <a14:foregroundMark x1="56445" y1="31348" x2="56445" y2="31348"/>
                          <a14:foregroundMark x1="74609" y1="48438" x2="74609" y2="48438"/>
                          <a14:backgroundMark x1="47949" y1="31348" x2="47949" y2="31348"/>
                          <a14:backgroundMark x1="43652" y1="39453" x2="43652" y2="39453"/>
                          <a14:backgroundMark x1="47754" y1="39648" x2="47754" y2="39648"/>
                          <a14:backgroundMark x1="52441" y1="39453" x2="52441" y2="39453"/>
                          <a14:backgroundMark x1="55664" y1="34961" x2="55664" y2="34961"/>
                          <a14:backgroundMark x1="56055" y1="36230" x2="56055" y2="36230"/>
                          <a14:backgroundMark x1="53711" y1="33496" x2="53711" y2="33496"/>
                          <a14:backgroundMark x1="54590" y1="33887" x2="54590" y2="33887"/>
                          <a14:backgroundMark x1="52148" y1="32422" x2="52148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528" y="4047213"/>
              <a:ext cx="880730" cy="88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350E66-B8F9-1641-9C2E-52B761AFB5E9}"/>
              </a:ext>
            </a:extLst>
          </p:cNvPr>
          <p:cNvGrpSpPr/>
          <p:nvPr/>
        </p:nvGrpSpPr>
        <p:grpSpPr>
          <a:xfrm>
            <a:off x="6590979" y="2825289"/>
            <a:ext cx="1345588" cy="1200329"/>
            <a:chOff x="6522272" y="2429639"/>
            <a:chExt cx="1345588" cy="12003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9B99F2F-D163-4548-80FA-A03F52220DED}"/>
                </a:ext>
              </a:extLst>
            </p:cNvPr>
            <p:cNvSpPr txBox="1"/>
            <p:nvPr/>
          </p:nvSpPr>
          <p:spPr>
            <a:xfrm>
              <a:off x="6522272" y="2429639"/>
              <a:ext cx="1345588" cy="1200329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J’ai besoin de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5E62A18A-20CD-E14D-B90A-1A03E28B5386}"/>
                </a:ext>
              </a:extLst>
            </p:cNvPr>
            <p:cNvGrpSpPr/>
            <p:nvPr/>
          </p:nvGrpSpPr>
          <p:grpSpPr>
            <a:xfrm rot="21276836">
              <a:off x="6797546" y="2893997"/>
              <a:ext cx="719241" cy="688857"/>
              <a:chOff x="317357" y="2915060"/>
              <a:chExt cx="1557755" cy="1491947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B0863F26-8C3C-B44D-B247-9A77B19F2154}"/>
                  </a:ext>
                </a:extLst>
              </p:cNvPr>
              <p:cNvGrpSpPr/>
              <p:nvPr/>
            </p:nvGrpSpPr>
            <p:grpSpPr>
              <a:xfrm>
                <a:off x="317357" y="2915060"/>
                <a:ext cx="1391303" cy="1352403"/>
                <a:chOff x="317357" y="2915060"/>
                <a:chExt cx="1391303" cy="1352403"/>
              </a:xfrm>
            </p:grpSpPr>
            <p:pic>
              <p:nvPicPr>
                <p:cNvPr id="25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EC10260E-5196-CE44-A6EA-D3157FD6FA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t="17079" r="51301" b="53858"/>
                <a:stretch/>
              </p:blipFill>
              <p:spPr bwMode="auto">
                <a:xfrm>
                  <a:off x="317357" y="3265714"/>
                  <a:ext cx="805748" cy="911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12D24AD-8535-1748-A431-E26D85075D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667" t="17594" r="34265" b="58673"/>
                <a:stretch/>
              </p:blipFill>
              <p:spPr bwMode="auto">
                <a:xfrm rot="4087572">
                  <a:off x="1099588" y="3580837"/>
                  <a:ext cx="474058" cy="74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A3CA734-4F91-F843-8C39-8328ADF6B6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802" t="17080" r="18248" b="39786"/>
                <a:stretch/>
              </p:blipFill>
              <p:spPr bwMode="auto">
                <a:xfrm rot="1375258">
                  <a:off x="1163215" y="2915060"/>
                  <a:ext cx="500085" cy="13524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Résultat de recherche d'images pour &quot;poisson icone&quot;">
                <a:extLst>
                  <a:ext uri="{FF2B5EF4-FFF2-40B4-BE49-F238E27FC236}">
                    <a16:creationId xmlns:a16="http://schemas.microsoft.com/office/drawing/2014/main" id="{30B3415B-60BE-CA47-82B5-06BE6D191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4592" b="75408" l="18846" r="81000">
                            <a14:foregroundMark x1="38923" y1="45593" x2="38923" y2="45593"/>
                            <a14:foregroundMark x1="48846" y1="35038" x2="48846" y2="35038"/>
                            <a14:foregroundMark x1="44846" y1="58760" x2="44846" y2="58760"/>
                            <a14:foregroundMark x1="63385" y1="56039" x2="63385" y2="56039"/>
                            <a14:foregroundMark x1="57846" y1="69532" x2="57846" y2="69532"/>
                            <a14:foregroundMark x1="76077" y1="51687" x2="76077" y2="51687"/>
                            <a14:foregroundMark x1="75308" y1="50163" x2="75308" y2="50163"/>
                            <a14:backgroundMark x1="66615" y1="56910" x2="66615" y2="56910"/>
                            <a14:backgroundMark x1="58769" y1="65941" x2="58769" y2="65941"/>
                            <a14:backgroundMark x1="59846" y1="66159" x2="59846" y2="66159"/>
                            <a14:backgroundMark x1="75692" y1="50598" x2="75692" y2="50598"/>
                            <a14:backgroundMark x1="50769" y1="36997" x2="50769" y2="36997"/>
                            <a14:backgroundMark x1="22154" y1="16104" x2="22154" y2="161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5" t="24215" r="18645" b="23453"/>
              <a:stretch/>
            </p:blipFill>
            <p:spPr bwMode="auto">
              <a:xfrm rot="641439">
                <a:off x="838052" y="3803635"/>
                <a:ext cx="1037060" cy="60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458F496-A27B-A54C-BEBB-1F8D28849376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8B1C19B8-9E68-4E46-92BC-E76D744F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2C70838F-1E6D-614C-99A2-C15E74CE29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244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73D4325-557C-4249-B15F-057DB6AB3B6D}"/>
              </a:ext>
            </a:extLst>
          </p:cNvPr>
          <p:cNvGrpSpPr/>
          <p:nvPr/>
        </p:nvGrpSpPr>
        <p:grpSpPr>
          <a:xfrm>
            <a:off x="5059220" y="2825288"/>
            <a:ext cx="1344614" cy="1200329"/>
            <a:chOff x="4990513" y="2429638"/>
            <a:chExt cx="1344614" cy="120032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DC94CA2-F2F5-F34D-81CE-96DFE00B4BA2}"/>
                </a:ext>
              </a:extLst>
            </p:cNvPr>
            <p:cNvSpPr txBox="1"/>
            <p:nvPr/>
          </p:nvSpPr>
          <p:spPr>
            <a:xfrm>
              <a:off x="4990513" y="2429638"/>
              <a:ext cx="1344614" cy="1200329"/>
            </a:xfrm>
            <a:prstGeom prst="rect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Copperplate" panose="02000504000000020004" pitchFamily="2" charset="77"/>
                </a:rPr>
                <a:t>Je vais faire des courses</a:t>
              </a: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0" name="Picture 4" descr="Résultat de recherche d'images pour &quot;panier icone&quot;">
              <a:extLst>
                <a:ext uri="{FF2B5EF4-FFF2-40B4-BE49-F238E27FC236}">
                  <a16:creationId xmlns:a16="http://schemas.microsoft.com/office/drawing/2014/main" id="{DC028064-4000-3743-9889-6A824D5E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454" y="2915829"/>
              <a:ext cx="645194" cy="64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FC34C10-A29B-0B40-8B0B-AF77E1351552}"/>
              </a:ext>
            </a:extLst>
          </p:cNvPr>
          <p:cNvGrpSpPr/>
          <p:nvPr/>
        </p:nvGrpSpPr>
        <p:grpSpPr>
          <a:xfrm>
            <a:off x="5841548" y="4155080"/>
            <a:ext cx="1344614" cy="1168513"/>
            <a:chOff x="5772841" y="3759430"/>
            <a:chExt cx="1344614" cy="116851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36EA83-E0EB-4443-B137-426F4A6B8196}"/>
                </a:ext>
              </a:extLst>
            </p:cNvPr>
            <p:cNvSpPr txBox="1"/>
            <p:nvPr/>
          </p:nvSpPr>
          <p:spPr>
            <a:xfrm>
              <a:off x="5772841" y="3759430"/>
              <a:ext cx="1344614" cy="1107996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Discuter avec la communauté</a:t>
              </a: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1" name="Picture 6" descr="Résultat de recherche d'images pour &quot;conversation icone&quot;">
              <a:extLst>
                <a:ext uri="{FF2B5EF4-FFF2-40B4-BE49-F238E27FC236}">
                  <a16:creationId xmlns:a16="http://schemas.microsoft.com/office/drawing/2014/main" id="{CCFEEBE2-2905-AE45-B2FC-3D605F47B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082" y1="68066" x2="34082" y2="68066"/>
                          <a14:foregroundMark x1="28711" y1="47559" x2="28711" y2="47559"/>
                          <a14:foregroundMark x1="43652" y1="43750" x2="43652" y2="43750"/>
                          <a14:foregroundMark x1="56445" y1="31348" x2="56445" y2="31348"/>
                          <a14:foregroundMark x1="74609" y1="48438" x2="74609" y2="48438"/>
                          <a14:backgroundMark x1="47949" y1="31348" x2="47949" y2="31348"/>
                          <a14:backgroundMark x1="43652" y1="39453" x2="43652" y2="39453"/>
                          <a14:backgroundMark x1="47754" y1="39648" x2="47754" y2="39648"/>
                          <a14:backgroundMark x1="52441" y1="39453" x2="52441" y2="39453"/>
                          <a14:backgroundMark x1="55664" y1="34961" x2="55664" y2="34961"/>
                          <a14:backgroundMark x1="56055" y1="36230" x2="56055" y2="36230"/>
                          <a14:backgroundMark x1="53711" y1="33496" x2="53711" y2="33496"/>
                          <a14:backgroundMark x1="54590" y1="33887" x2="54590" y2="33887"/>
                          <a14:backgroundMark x1="52148" y1="32422" x2="52148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528" y="4047213"/>
              <a:ext cx="880730" cy="88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350E66-B8F9-1641-9C2E-52B761AFB5E9}"/>
              </a:ext>
            </a:extLst>
          </p:cNvPr>
          <p:cNvGrpSpPr/>
          <p:nvPr/>
        </p:nvGrpSpPr>
        <p:grpSpPr>
          <a:xfrm>
            <a:off x="6590979" y="2825289"/>
            <a:ext cx="1345588" cy="1200329"/>
            <a:chOff x="6522272" y="2429639"/>
            <a:chExt cx="1345588" cy="12003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9B99F2F-D163-4548-80FA-A03F52220DED}"/>
                </a:ext>
              </a:extLst>
            </p:cNvPr>
            <p:cNvSpPr txBox="1"/>
            <p:nvPr/>
          </p:nvSpPr>
          <p:spPr>
            <a:xfrm>
              <a:off x="6522272" y="2429639"/>
              <a:ext cx="1345588" cy="1200329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J’ai besoin de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5E62A18A-20CD-E14D-B90A-1A03E28B5386}"/>
                </a:ext>
              </a:extLst>
            </p:cNvPr>
            <p:cNvGrpSpPr/>
            <p:nvPr/>
          </p:nvGrpSpPr>
          <p:grpSpPr>
            <a:xfrm rot="21276836">
              <a:off x="6797546" y="2893997"/>
              <a:ext cx="719241" cy="688857"/>
              <a:chOff x="317357" y="2915060"/>
              <a:chExt cx="1557755" cy="1491947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B0863F26-8C3C-B44D-B247-9A77B19F2154}"/>
                  </a:ext>
                </a:extLst>
              </p:cNvPr>
              <p:cNvGrpSpPr/>
              <p:nvPr/>
            </p:nvGrpSpPr>
            <p:grpSpPr>
              <a:xfrm>
                <a:off x="317357" y="2915060"/>
                <a:ext cx="1391303" cy="1352403"/>
                <a:chOff x="317357" y="2915060"/>
                <a:chExt cx="1391303" cy="1352403"/>
              </a:xfrm>
            </p:grpSpPr>
            <p:pic>
              <p:nvPicPr>
                <p:cNvPr id="25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EC10260E-5196-CE44-A6EA-D3157FD6FA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t="17079" r="51301" b="53858"/>
                <a:stretch/>
              </p:blipFill>
              <p:spPr bwMode="auto">
                <a:xfrm>
                  <a:off x="317357" y="3265714"/>
                  <a:ext cx="805748" cy="911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12D24AD-8535-1748-A431-E26D85075D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667" t="17594" r="34265" b="58673"/>
                <a:stretch/>
              </p:blipFill>
              <p:spPr bwMode="auto">
                <a:xfrm rot="4087572">
                  <a:off x="1099588" y="3580837"/>
                  <a:ext cx="474058" cy="74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A3CA734-4F91-F843-8C39-8328ADF6B6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802" t="17080" r="18248" b="39786"/>
                <a:stretch/>
              </p:blipFill>
              <p:spPr bwMode="auto">
                <a:xfrm rot="1375258">
                  <a:off x="1163215" y="2915060"/>
                  <a:ext cx="500085" cy="13524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Résultat de recherche d'images pour &quot;poisson icone&quot;">
                <a:extLst>
                  <a:ext uri="{FF2B5EF4-FFF2-40B4-BE49-F238E27FC236}">
                    <a16:creationId xmlns:a16="http://schemas.microsoft.com/office/drawing/2014/main" id="{30B3415B-60BE-CA47-82B5-06BE6D191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4592" b="75408" l="18846" r="81000">
                            <a14:foregroundMark x1="38923" y1="45593" x2="38923" y2="45593"/>
                            <a14:foregroundMark x1="48846" y1="35038" x2="48846" y2="35038"/>
                            <a14:foregroundMark x1="44846" y1="58760" x2="44846" y2="58760"/>
                            <a14:foregroundMark x1="63385" y1="56039" x2="63385" y2="56039"/>
                            <a14:foregroundMark x1="57846" y1="69532" x2="57846" y2="69532"/>
                            <a14:foregroundMark x1="76077" y1="51687" x2="76077" y2="51687"/>
                            <a14:foregroundMark x1="75308" y1="50163" x2="75308" y2="50163"/>
                            <a14:backgroundMark x1="66615" y1="56910" x2="66615" y2="56910"/>
                            <a14:backgroundMark x1="58769" y1="65941" x2="58769" y2="65941"/>
                            <a14:backgroundMark x1="59846" y1="66159" x2="59846" y2="66159"/>
                            <a14:backgroundMark x1="75692" y1="50598" x2="75692" y2="50598"/>
                            <a14:backgroundMark x1="50769" y1="36997" x2="50769" y2="36997"/>
                            <a14:backgroundMark x1="22154" y1="16104" x2="22154" y2="161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5" t="24215" r="18645" b="23453"/>
              <a:stretch/>
            </p:blipFill>
            <p:spPr bwMode="auto">
              <a:xfrm rot="641439">
                <a:off x="838052" y="3803635"/>
                <a:ext cx="1037060" cy="60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EB95B08-4E26-5940-9839-70E497D20F60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C64BB726-24CF-E645-B3D7-43FD443D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2C4E57A2-2329-8247-9206-7592C5C7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739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4D72BBEA-18EE-8747-9E1B-D3B51C27E4FD}"/>
              </a:ext>
            </a:extLst>
          </p:cNvPr>
          <p:cNvGrpSpPr/>
          <p:nvPr/>
        </p:nvGrpSpPr>
        <p:grpSpPr>
          <a:xfrm>
            <a:off x="4711224" y="615509"/>
            <a:ext cx="3435532" cy="5538651"/>
            <a:chOff x="4711224" y="615509"/>
            <a:chExt cx="3435532" cy="553865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4AC19F9-D95B-1A43-AF08-8951D3F30FFB}"/>
                </a:ext>
              </a:extLst>
            </p:cNvPr>
            <p:cNvGrpSpPr/>
            <p:nvPr/>
          </p:nvGrpSpPr>
          <p:grpSpPr>
            <a:xfrm>
              <a:off x="4711224" y="615509"/>
              <a:ext cx="3435532" cy="5538651"/>
              <a:chOff x="4362994" y="640080"/>
              <a:chExt cx="3435532" cy="5538651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968A122-ACBA-994A-AD38-7FA30EC06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01" t="1393" r="11368" b="6968"/>
              <a:stretch/>
            </p:blipFill>
            <p:spPr>
              <a:xfrm>
                <a:off x="4362994" y="1440535"/>
                <a:ext cx="3435532" cy="3700335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D6A6B623-8D21-B149-A512-5E9A6A4FF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9" b="99556" l="2815" r="94815">
                            <a14:foregroundMark x1="53481" y1="4703" x2="5037" y2="7453"/>
                            <a14:foregroundMark x1="4593" y1="5945" x2="6222" y2="95652"/>
                            <a14:foregroundMark x1="3704" y1="92990" x2="93481" y2="93523"/>
                            <a14:foregroundMark x1="91407" y1="5413" x2="91704" y2="93700"/>
                            <a14:foregroundMark x1="7556" y1="97249" x2="87556" y2="98225"/>
                            <a14:backgroundMark x1="15704" y1="28039" x2="81630" y2="69565"/>
                            <a14:backgroundMark x1="82370" y1="27329" x2="13481" y2="71074"/>
                            <a14:backgroundMark x1="11852" y1="26797" x2="85481" y2="26708"/>
                            <a14:backgroundMark x1="84444" y1="26797" x2="85185" y2="72050"/>
                            <a14:backgroundMark x1="11259" y1="72050" x2="83259" y2="72050"/>
                            <a14:backgroundMark x1="11259" y1="27152" x2="12741" y2="70186"/>
                          </a14:backgroundRemoval>
                        </a14:imgEffect>
                      </a14:imgLayer>
                    </a14:imgProps>
                  </a:ext>
                </a:extLst>
              </a:blip>
              <a:srcRect l="7205" t="9333" r="9304" b="9905"/>
              <a:stretch/>
            </p:blipFill>
            <p:spPr>
              <a:xfrm>
                <a:off x="4362994" y="640080"/>
                <a:ext cx="3435532" cy="5538651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FE84A88-6F73-E645-96CE-9F051C8064B1}"/>
                  </a:ext>
                </a:extLst>
              </p:cNvPr>
              <p:cNvSpPr txBox="1"/>
              <p:nvPr/>
            </p:nvSpPr>
            <p:spPr>
              <a:xfrm>
                <a:off x="4788907" y="794204"/>
                <a:ext cx="2849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Où allez vous faire vos courses?</a:t>
                </a:r>
              </a:p>
            </p:txBody>
          </p:sp>
          <p:pic>
            <p:nvPicPr>
              <p:cNvPr id="10" name="Picture 2" descr="Compass clipart north arrow - Pencil and in color compass ...">
                <a:extLst>
                  <a:ext uri="{FF2B5EF4-FFF2-40B4-BE49-F238E27FC236}">
                    <a16:creationId xmlns:a16="http://schemas.microsoft.com/office/drawing/2014/main" id="{AAB7808C-8FA0-0241-A748-FD0084BFC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8873" y="4536020"/>
                <a:ext cx="260068" cy="385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465C85-8907-4243-8E7E-FD8349112A2E}"/>
                  </a:ext>
                </a:extLst>
              </p:cNvPr>
              <p:cNvSpPr/>
              <p:nvPr/>
            </p:nvSpPr>
            <p:spPr>
              <a:xfrm>
                <a:off x="5351876" y="2548323"/>
                <a:ext cx="1723555" cy="1810126"/>
              </a:xfrm>
              <a:prstGeom prst="ellipse">
                <a:avLst/>
              </a:prstGeom>
              <a:solidFill>
                <a:srgbClr val="E3BB64">
                  <a:alpha val="40000"/>
                </a:srgbClr>
              </a:solidFill>
              <a:ln>
                <a:solidFill>
                  <a:srgbClr val="E3B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C37F20-409E-9E4B-8E17-F2490FA64EA6}"/>
                </a:ext>
              </a:extLst>
            </p:cNvPr>
            <p:cNvSpPr/>
            <p:nvPr/>
          </p:nvSpPr>
          <p:spPr>
            <a:xfrm>
              <a:off x="6949440" y="5342709"/>
              <a:ext cx="1155352" cy="718457"/>
            </a:xfrm>
            <a:prstGeom prst="rect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862DFCD-A705-454D-8486-C8588972DCFD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F54FA76-27A8-BB4C-B376-C7EDD61C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1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D73949DB-AA66-4B47-B121-334B27050E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136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C571E2C-6202-C14A-BA81-2E2787DD6A4E}"/>
              </a:ext>
            </a:extLst>
          </p:cNvPr>
          <p:cNvSpPr txBox="1"/>
          <p:nvPr/>
        </p:nvSpPr>
        <p:spPr>
          <a:xfrm>
            <a:off x="3958541" y="2395960"/>
            <a:ext cx="49895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5B8D3A"/>
                </a:solidFill>
                <a:latin typeface="Chalkduster" panose="03050602040202020205" pitchFamily="66" charset="77"/>
              </a:rPr>
              <a:t>Avant de pouvoir utiliser l’application de coopération,</a:t>
            </a:r>
          </a:p>
          <a:p>
            <a:pPr algn="ctr"/>
            <a:r>
              <a:rPr lang="fr-FR" sz="3200" dirty="0">
                <a:solidFill>
                  <a:srgbClr val="5B8D3A"/>
                </a:solidFill>
                <a:latin typeface="Chalkduster" panose="03050602040202020205" pitchFamily="66" charset="77"/>
              </a:rPr>
              <a:t> il faut s’inscrire</a:t>
            </a:r>
          </a:p>
        </p:txBody>
      </p:sp>
    </p:spTree>
    <p:extLst>
      <p:ext uri="{BB962C8B-B14F-4D97-AF65-F5344CB8AC3E}">
        <p14:creationId xmlns:p14="http://schemas.microsoft.com/office/powerpoint/2010/main" val="247866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4D72BBEA-18EE-8747-9E1B-D3B51C27E4FD}"/>
              </a:ext>
            </a:extLst>
          </p:cNvPr>
          <p:cNvGrpSpPr/>
          <p:nvPr/>
        </p:nvGrpSpPr>
        <p:grpSpPr>
          <a:xfrm>
            <a:off x="4711224" y="615509"/>
            <a:ext cx="3435532" cy="5538651"/>
            <a:chOff x="4711224" y="615509"/>
            <a:chExt cx="3435532" cy="553865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4AC19F9-D95B-1A43-AF08-8951D3F30FFB}"/>
                </a:ext>
              </a:extLst>
            </p:cNvPr>
            <p:cNvGrpSpPr/>
            <p:nvPr/>
          </p:nvGrpSpPr>
          <p:grpSpPr>
            <a:xfrm>
              <a:off x="4711224" y="615509"/>
              <a:ext cx="3435532" cy="5538651"/>
              <a:chOff x="4362994" y="640080"/>
              <a:chExt cx="3435532" cy="5538651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968A122-ACBA-994A-AD38-7FA30EC06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01" t="1393" r="11368" b="6968"/>
              <a:stretch/>
            </p:blipFill>
            <p:spPr>
              <a:xfrm>
                <a:off x="4362994" y="1440535"/>
                <a:ext cx="3435532" cy="3700335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D6A6B623-8D21-B149-A512-5E9A6A4FF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9" b="99556" l="2815" r="94815">
                            <a14:foregroundMark x1="53481" y1="4703" x2="5037" y2="7453"/>
                            <a14:foregroundMark x1="4593" y1="5945" x2="6222" y2="95652"/>
                            <a14:foregroundMark x1="3704" y1="92990" x2="93481" y2="93523"/>
                            <a14:foregroundMark x1="91407" y1="5413" x2="91704" y2="93700"/>
                            <a14:foregroundMark x1="7556" y1="97249" x2="87556" y2="98225"/>
                            <a14:backgroundMark x1="15704" y1="28039" x2="81630" y2="69565"/>
                            <a14:backgroundMark x1="82370" y1="27329" x2="13481" y2="71074"/>
                            <a14:backgroundMark x1="11852" y1="26797" x2="85481" y2="26708"/>
                            <a14:backgroundMark x1="84444" y1="26797" x2="85185" y2="72050"/>
                            <a14:backgroundMark x1="11259" y1="72050" x2="83259" y2="72050"/>
                            <a14:backgroundMark x1="11259" y1="27152" x2="12741" y2="70186"/>
                          </a14:backgroundRemoval>
                        </a14:imgEffect>
                      </a14:imgLayer>
                    </a14:imgProps>
                  </a:ext>
                </a:extLst>
              </a:blip>
              <a:srcRect l="7205" t="9333" r="9304" b="9905"/>
              <a:stretch/>
            </p:blipFill>
            <p:spPr>
              <a:xfrm>
                <a:off x="4362994" y="640080"/>
                <a:ext cx="3435532" cy="5538651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FE84A88-6F73-E645-96CE-9F051C8064B1}"/>
                  </a:ext>
                </a:extLst>
              </p:cNvPr>
              <p:cNvSpPr txBox="1"/>
              <p:nvPr/>
            </p:nvSpPr>
            <p:spPr>
              <a:xfrm>
                <a:off x="4788907" y="794204"/>
                <a:ext cx="2849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Où allez vous faire vos courses?</a:t>
                </a:r>
              </a:p>
            </p:txBody>
          </p:sp>
          <p:pic>
            <p:nvPicPr>
              <p:cNvPr id="10" name="Picture 2" descr="Compass clipart north arrow - Pencil and in color compass ...">
                <a:extLst>
                  <a:ext uri="{FF2B5EF4-FFF2-40B4-BE49-F238E27FC236}">
                    <a16:creationId xmlns:a16="http://schemas.microsoft.com/office/drawing/2014/main" id="{AAB7808C-8FA0-0241-A748-FD0084BFC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8873" y="4536020"/>
                <a:ext cx="260068" cy="385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465C85-8907-4243-8E7E-FD8349112A2E}"/>
                  </a:ext>
                </a:extLst>
              </p:cNvPr>
              <p:cNvSpPr/>
              <p:nvPr/>
            </p:nvSpPr>
            <p:spPr>
              <a:xfrm>
                <a:off x="4918942" y="2093642"/>
                <a:ext cx="2156490" cy="2264807"/>
              </a:xfrm>
              <a:prstGeom prst="ellipse">
                <a:avLst/>
              </a:prstGeom>
              <a:solidFill>
                <a:srgbClr val="E3BB64">
                  <a:alpha val="40000"/>
                </a:srgbClr>
              </a:solidFill>
              <a:ln>
                <a:solidFill>
                  <a:srgbClr val="E3B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C37F20-409E-9E4B-8E17-F2490FA64EA6}"/>
                </a:ext>
              </a:extLst>
            </p:cNvPr>
            <p:cNvSpPr/>
            <p:nvPr/>
          </p:nvSpPr>
          <p:spPr>
            <a:xfrm>
              <a:off x="6949440" y="5342709"/>
              <a:ext cx="1155352" cy="718457"/>
            </a:xfrm>
            <a:prstGeom prst="rect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0998EDF-D4AD-1647-93DD-FE019CE94AD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9C91227-9776-124B-A453-CF73A2FC3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B3379C3A-C06A-164C-B576-F9D9CBC396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0159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4D72BBEA-18EE-8747-9E1B-D3B51C27E4FD}"/>
              </a:ext>
            </a:extLst>
          </p:cNvPr>
          <p:cNvGrpSpPr/>
          <p:nvPr/>
        </p:nvGrpSpPr>
        <p:grpSpPr>
          <a:xfrm>
            <a:off x="4711224" y="615509"/>
            <a:ext cx="3435532" cy="5538651"/>
            <a:chOff x="4711224" y="615509"/>
            <a:chExt cx="3435532" cy="553865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4AC19F9-D95B-1A43-AF08-8951D3F30FFB}"/>
                </a:ext>
              </a:extLst>
            </p:cNvPr>
            <p:cNvGrpSpPr/>
            <p:nvPr/>
          </p:nvGrpSpPr>
          <p:grpSpPr>
            <a:xfrm>
              <a:off x="4711224" y="615509"/>
              <a:ext cx="3435532" cy="5538651"/>
              <a:chOff x="4362994" y="640080"/>
              <a:chExt cx="3435532" cy="5538651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968A122-ACBA-994A-AD38-7FA30EC06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01" t="1393" r="11368" b="6968"/>
              <a:stretch/>
            </p:blipFill>
            <p:spPr>
              <a:xfrm>
                <a:off x="4362994" y="1440535"/>
                <a:ext cx="3435532" cy="3700335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D6A6B623-8D21-B149-A512-5E9A6A4FF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9" b="99556" l="2815" r="94815">
                            <a14:foregroundMark x1="53481" y1="4703" x2="5037" y2="7453"/>
                            <a14:foregroundMark x1="4593" y1="5945" x2="6222" y2="95652"/>
                            <a14:foregroundMark x1="3704" y1="92990" x2="93481" y2="93523"/>
                            <a14:foregroundMark x1="91407" y1="5413" x2="91704" y2="93700"/>
                            <a14:foregroundMark x1="7556" y1="97249" x2="87556" y2="98225"/>
                            <a14:backgroundMark x1="15704" y1="28039" x2="81630" y2="69565"/>
                            <a14:backgroundMark x1="82370" y1="27329" x2="13481" y2="71074"/>
                            <a14:backgroundMark x1="11852" y1="26797" x2="85481" y2="26708"/>
                            <a14:backgroundMark x1="84444" y1="26797" x2="85185" y2="72050"/>
                            <a14:backgroundMark x1="11259" y1="72050" x2="83259" y2="72050"/>
                            <a14:backgroundMark x1="11259" y1="27152" x2="12741" y2="70186"/>
                          </a14:backgroundRemoval>
                        </a14:imgEffect>
                      </a14:imgLayer>
                    </a14:imgProps>
                  </a:ext>
                </a:extLst>
              </a:blip>
              <a:srcRect l="7205" t="9333" r="9304" b="9905"/>
              <a:stretch/>
            </p:blipFill>
            <p:spPr>
              <a:xfrm>
                <a:off x="4362994" y="640080"/>
                <a:ext cx="3435532" cy="5538651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FE84A88-6F73-E645-96CE-9F051C8064B1}"/>
                  </a:ext>
                </a:extLst>
              </p:cNvPr>
              <p:cNvSpPr txBox="1"/>
              <p:nvPr/>
            </p:nvSpPr>
            <p:spPr>
              <a:xfrm>
                <a:off x="4788907" y="794204"/>
                <a:ext cx="2849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Où allez vous faire vos courses?</a:t>
                </a:r>
              </a:p>
            </p:txBody>
          </p:sp>
          <p:pic>
            <p:nvPicPr>
              <p:cNvPr id="10" name="Picture 2" descr="Compass clipart north arrow - Pencil and in color compass ...">
                <a:extLst>
                  <a:ext uri="{FF2B5EF4-FFF2-40B4-BE49-F238E27FC236}">
                    <a16:creationId xmlns:a16="http://schemas.microsoft.com/office/drawing/2014/main" id="{AAB7808C-8FA0-0241-A748-FD0084BFC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8873" y="4536020"/>
                <a:ext cx="260068" cy="385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465C85-8907-4243-8E7E-FD8349112A2E}"/>
                  </a:ext>
                </a:extLst>
              </p:cNvPr>
              <p:cNvSpPr/>
              <p:nvPr/>
            </p:nvSpPr>
            <p:spPr>
              <a:xfrm>
                <a:off x="4658874" y="1820512"/>
                <a:ext cx="2830610" cy="2972786"/>
              </a:xfrm>
              <a:prstGeom prst="ellipse">
                <a:avLst/>
              </a:prstGeom>
              <a:solidFill>
                <a:srgbClr val="E3BB64">
                  <a:alpha val="40000"/>
                </a:srgbClr>
              </a:solidFill>
              <a:ln>
                <a:solidFill>
                  <a:srgbClr val="E3B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C37F20-409E-9E4B-8E17-F2490FA64EA6}"/>
                </a:ext>
              </a:extLst>
            </p:cNvPr>
            <p:cNvSpPr/>
            <p:nvPr/>
          </p:nvSpPr>
          <p:spPr>
            <a:xfrm>
              <a:off x="6949440" y="5342709"/>
              <a:ext cx="1155352" cy="718457"/>
            </a:xfrm>
            <a:prstGeom prst="rect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3B00389-47D3-8948-A627-FB82B1A1649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2532C49-87F6-E844-A3C7-35911E9E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B6A03394-CF73-C544-AD53-8EC9870DBC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050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Quand allez-vous faire vos courses?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2DAD3F-2314-F640-AF9D-B4CE0A995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90897"/>
              </p:ext>
            </p:extLst>
          </p:nvPr>
        </p:nvGraphicFramePr>
        <p:xfrm>
          <a:off x="4945776" y="2644052"/>
          <a:ext cx="2998744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92">
                  <a:extLst>
                    <a:ext uri="{9D8B030D-6E8A-4147-A177-3AD203B41FA5}">
                      <a16:colId xmlns:a16="http://schemas.microsoft.com/office/drawing/2014/main" val="3545749254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077961478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3680459667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75576977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1603564815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19419294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4286225046"/>
                    </a:ext>
                  </a:extLst>
                </a:gridCol>
              </a:tblGrid>
              <a:tr h="221251"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Lu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Jeu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Ven</a:t>
                      </a:r>
                      <a:endParaRPr lang="fr-FR" sz="9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Sam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Dim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4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13</a:t>
                      </a:r>
                    </a:p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4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1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06597"/>
                  </a:ext>
                </a:extLst>
              </a:tr>
            </a:tbl>
          </a:graphicData>
        </a:graphic>
      </p:graphicFrame>
      <p:sp>
        <p:nvSpPr>
          <p:cNvPr id="11" name="Triangle 10">
            <a:extLst>
              <a:ext uri="{FF2B5EF4-FFF2-40B4-BE49-F238E27FC236}">
                <a16:creationId xmlns:a16="http://schemas.microsoft.com/office/drawing/2014/main" id="{177C244E-F500-4248-A63F-C98D4A64E2AB}"/>
              </a:ext>
            </a:extLst>
          </p:cNvPr>
          <p:cNvSpPr/>
          <p:nvPr/>
        </p:nvSpPr>
        <p:spPr>
          <a:xfrm rot="5400000">
            <a:off x="7715613" y="2366670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2A11C28-6B2D-7849-8024-E95FEEF1DBA1}"/>
              </a:ext>
            </a:extLst>
          </p:cNvPr>
          <p:cNvSpPr/>
          <p:nvPr/>
        </p:nvSpPr>
        <p:spPr>
          <a:xfrm rot="16200000" flipH="1">
            <a:off x="5099413" y="2391093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E70DE7-6691-5A49-B5DE-8F163ED151DE}"/>
              </a:ext>
            </a:extLst>
          </p:cNvPr>
          <p:cNvSpPr txBox="1"/>
          <p:nvPr/>
        </p:nvSpPr>
        <p:spPr>
          <a:xfrm>
            <a:off x="5584452" y="2256721"/>
            <a:ext cx="171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Janvier 2020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705BA9C-CCEC-D745-A043-E5DFAE826CFF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FACF704-A16C-B141-AC93-18E544363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3863DD85-C468-EE42-80E4-87052AD91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922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Quand allez-vous faire vos courses?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77C244E-F500-4248-A63F-C98D4A64E2AB}"/>
              </a:ext>
            </a:extLst>
          </p:cNvPr>
          <p:cNvSpPr/>
          <p:nvPr/>
        </p:nvSpPr>
        <p:spPr>
          <a:xfrm rot="5400000">
            <a:off x="7715613" y="2366670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2A11C28-6B2D-7849-8024-E95FEEF1DBA1}"/>
              </a:ext>
            </a:extLst>
          </p:cNvPr>
          <p:cNvSpPr/>
          <p:nvPr/>
        </p:nvSpPr>
        <p:spPr>
          <a:xfrm rot="16200000" flipH="1">
            <a:off x="5099413" y="2391093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F49DE7C-30A2-C74B-AA8B-9F682BE8F50D}"/>
              </a:ext>
            </a:extLst>
          </p:cNvPr>
          <p:cNvSpPr/>
          <p:nvPr/>
        </p:nvSpPr>
        <p:spPr>
          <a:xfrm>
            <a:off x="7175298" y="3751492"/>
            <a:ext cx="238361" cy="238361"/>
          </a:xfrm>
          <a:prstGeom prst="ellipse">
            <a:avLst/>
          </a:prstGeom>
          <a:solidFill>
            <a:srgbClr val="5B8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E70DE7-6691-5A49-B5DE-8F163ED151DE}"/>
              </a:ext>
            </a:extLst>
          </p:cNvPr>
          <p:cNvSpPr txBox="1"/>
          <p:nvPr/>
        </p:nvSpPr>
        <p:spPr>
          <a:xfrm>
            <a:off x="5584452" y="2256721"/>
            <a:ext cx="171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Janvier 2020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2DAD3F-2314-F640-AF9D-B4CE0A995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231653"/>
              </p:ext>
            </p:extLst>
          </p:nvPr>
        </p:nvGraphicFramePr>
        <p:xfrm>
          <a:off x="4945776" y="2644052"/>
          <a:ext cx="2998744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92">
                  <a:extLst>
                    <a:ext uri="{9D8B030D-6E8A-4147-A177-3AD203B41FA5}">
                      <a16:colId xmlns:a16="http://schemas.microsoft.com/office/drawing/2014/main" val="3545749254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077961478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3680459667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75576977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1603564815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19419294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4286225046"/>
                    </a:ext>
                  </a:extLst>
                </a:gridCol>
              </a:tblGrid>
              <a:tr h="221251"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Lu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Jeu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Ven</a:t>
                      </a:r>
                      <a:endParaRPr lang="fr-FR" sz="9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Sam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Dim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4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13</a:t>
                      </a:r>
                    </a:p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Copperplate" panose="02000504000000020004" pitchFamily="2" charset="7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4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1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06597"/>
                  </a:ext>
                </a:extLst>
              </a:tr>
            </a:tbl>
          </a:graphicData>
        </a:graphic>
      </p:graphicFrame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8F6777-317C-0F4A-AFAD-0668CF16ECFF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DF819EB9-F7F2-8348-B285-2465A706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CF63959B-811E-F846-B3D4-704D7FE815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97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Je vais faire mes courses: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611779A-D444-0749-A01F-17F70B3B83A1}"/>
              </a:ext>
            </a:extLst>
          </p:cNvPr>
          <p:cNvSpPr txBox="1"/>
          <p:nvPr/>
        </p:nvSpPr>
        <p:spPr>
          <a:xfrm>
            <a:off x="5586014" y="3560579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__ __ 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H </a:t>
            </a:r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__ __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9683BB-EB92-264D-B77E-4010BB171236}"/>
              </a:ext>
            </a:extLst>
          </p:cNvPr>
          <p:cNvSpPr txBox="1"/>
          <p:nvPr/>
        </p:nvSpPr>
        <p:spPr>
          <a:xfrm>
            <a:off x="5574490" y="4396596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__ __ 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H </a:t>
            </a:r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__ __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198E51A-65ED-C741-8D6D-850D7E66124F}"/>
              </a:ext>
            </a:extLst>
          </p:cNvPr>
          <p:cNvSpPr txBox="1"/>
          <p:nvPr/>
        </p:nvSpPr>
        <p:spPr>
          <a:xfrm>
            <a:off x="5577855" y="3140520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Entre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56D7D47-D3B8-5E4F-984D-72EBB6C823B8}"/>
              </a:ext>
            </a:extLst>
          </p:cNvPr>
          <p:cNvSpPr txBox="1"/>
          <p:nvPr/>
        </p:nvSpPr>
        <p:spPr>
          <a:xfrm>
            <a:off x="5577854" y="3980638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Et</a:t>
            </a:r>
          </a:p>
        </p:txBody>
      </p:sp>
      <p:pic>
        <p:nvPicPr>
          <p:cNvPr id="21" name="Picture 10" descr="Clock icon">
            <a:extLst>
              <a:ext uri="{FF2B5EF4-FFF2-40B4-BE49-F238E27FC236}">
                <a16:creationId xmlns:a16="http://schemas.microsoft.com/office/drawing/2014/main" id="{60F0D330-B02B-8848-B316-8A4335AB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86" y="2181734"/>
            <a:ext cx="758718" cy="7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F583A586-C46A-D64B-A38C-EFB9DCB30F9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E1A5C5F-A23B-6046-A6F7-A94DD433E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5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9DDD5793-E46C-DB49-91B0-17A7F658E7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402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Je vais faire mes courses: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611779A-D444-0749-A01F-17F70B3B83A1}"/>
              </a:ext>
            </a:extLst>
          </p:cNvPr>
          <p:cNvSpPr txBox="1"/>
          <p:nvPr/>
        </p:nvSpPr>
        <p:spPr>
          <a:xfrm>
            <a:off x="5580616" y="3560579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17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H </a:t>
            </a:r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532C68-3F46-9B42-AE0B-4ECAA01A4043}"/>
              </a:ext>
            </a:extLst>
          </p:cNvPr>
          <p:cNvSpPr txBox="1"/>
          <p:nvPr/>
        </p:nvSpPr>
        <p:spPr>
          <a:xfrm>
            <a:off x="5577855" y="3140520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Entre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DED4BCF-6CFE-7540-AD91-790C68796A0B}"/>
              </a:ext>
            </a:extLst>
          </p:cNvPr>
          <p:cNvSpPr txBox="1"/>
          <p:nvPr/>
        </p:nvSpPr>
        <p:spPr>
          <a:xfrm>
            <a:off x="5577854" y="3980638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9683BB-EB92-264D-B77E-4010BB171236}"/>
              </a:ext>
            </a:extLst>
          </p:cNvPr>
          <p:cNvSpPr txBox="1"/>
          <p:nvPr/>
        </p:nvSpPr>
        <p:spPr>
          <a:xfrm>
            <a:off x="5577853" y="4396597"/>
            <a:ext cx="1734581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18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H </a:t>
            </a:r>
            <a:r>
              <a:rPr lang="fr-FR" sz="1200" b="1" dirty="0">
                <a:solidFill>
                  <a:srgbClr val="945200"/>
                </a:solidFill>
                <a:latin typeface="Copperplate" panose="02000504000000020004" pitchFamily="2" charset="77"/>
              </a:rPr>
              <a:t>30</a:t>
            </a:r>
          </a:p>
        </p:txBody>
      </p:sp>
      <p:pic>
        <p:nvPicPr>
          <p:cNvPr id="15" name="Picture 10" descr="Clock icon">
            <a:extLst>
              <a:ext uri="{FF2B5EF4-FFF2-40B4-BE49-F238E27FC236}">
                <a16:creationId xmlns:a16="http://schemas.microsoft.com/office/drawing/2014/main" id="{82849A42-F973-B047-A44B-B3AAA6C1C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86" y="2181734"/>
            <a:ext cx="758718" cy="7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E3581307-65DB-1041-B5E3-FD139DC6CE15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D0FA00C3-12A3-894C-805E-972C1E98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9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A1B8DDFA-4002-8B46-A9B3-164C4C160B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973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C571E2C-6202-C14A-BA81-2E2787DD6A4E}"/>
              </a:ext>
            </a:extLst>
          </p:cNvPr>
          <p:cNvSpPr txBox="1"/>
          <p:nvPr/>
        </p:nvSpPr>
        <p:spPr>
          <a:xfrm>
            <a:off x="3887605" y="793196"/>
            <a:ext cx="47340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5B8D3A"/>
                </a:solidFill>
                <a:latin typeface="Chalkduster" panose="03050602040202020205" pitchFamily="66" charset="77"/>
              </a:rPr>
              <a:t>Gaston aimerait faire ses courses mais avec son arthrose il ne peut pas sortir de chez lui aujourd’hui.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3BF31E2-D1B2-7146-809E-EAE8D5700617}"/>
              </a:ext>
            </a:extLst>
          </p:cNvPr>
          <p:cNvGrpSpPr/>
          <p:nvPr/>
        </p:nvGrpSpPr>
        <p:grpSpPr>
          <a:xfrm>
            <a:off x="4798119" y="3840184"/>
            <a:ext cx="2913017" cy="2825187"/>
            <a:chOff x="2717074" y="653143"/>
            <a:chExt cx="5199017" cy="5042263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B0ECD7E-F837-E941-B1A5-78F870237D68}"/>
                </a:ext>
              </a:extLst>
            </p:cNvPr>
            <p:cNvSpPr/>
            <p:nvPr/>
          </p:nvSpPr>
          <p:spPr>
            <a:xfrm>
              <a:off x="2717074" y="653143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AB592BB-65ED-E449-BAEE-A60FC0DD7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2717074" y="653143"/>
              <a:ext cx="5199017" cy="5042263"/>
            </a:xfrm>
            <a:prstGeom prst="ellipse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1A14AEB-4605-0E4E-A452-9A01978144CE}"/>
                </a:ext>
              </a:extLst>
            </p:cNvPr>
            <p:cNvGrpSpPr/>
            <p:nvPr/>
          </p:nvGrpSpPr>
          <p:grpSpPr>
            <a:xfrm>
              <a:off x="3831389" y="1092161"/>
              <a:ext cx="2534194" cy="2878948"/>
              <a:chOff x="3831389" y="1092161"/>
              <a:chExt cx="2534194" cy="2878948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4554778F-AE91-6747-821D-34D38821A7B8}"/>
                  </a:ext>
                </a:extLst>
              </p:cNvPr>
              <p:cNvSpPr/>
              <p:nvPr/>
            </p:nvSpPr>
            <p:spPr>
              <a:xfrm>
                <a:off x="4395649" y="2168434"/>
                <a:ext cx="1841863" cy="1802675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Arc plein 8">
                <a:extLst>
                  <a:ext uri="{FF2B5EF4-FFF2-40B4-BE49-F238E27FC236}">
                    <a16:creationId xmlns:a16="http://schemas.microsoft.com/office/drawing/2014/main" id="{76BA2511-88D7-1F41-8F36-929E64A07DC1}"/>
                  </a:ext>
                </a:extLst>
              </p:cNvPr>
              <p:cNvSpPr/>
              <p:nvPr/>
            </p:nvSpPr>
            <p:spPr>
              <a:xfrm rot="10800000">
                <a:off x="4880174" y="3041379"/>
                <a:ext cx="895497" cy="524323"/>
              </a:xfrm>
              <a:prstGeom prst="blockArc">
                <a:avLst>
                  <a:gd name="adj1" fmla="val 10665254"/>
                  <a:gd name="adj2" fmla="val 46929"/>
                  <a:gd name="adj3" fmla="val 15900"/>
                </a:avLst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2856D37-119F-5C48-9894-6D2E9EDA90B1}"/>
                  </a:ext>
                </a:extLst>
              </p:cNvPr>
              <p:cNvSpPr/>
              <p:nvPr/>
            </p:nvSpPr>
            <p:spPr>
              <a:xfrm rot="20606391">
                <a:off x="4331534" y="1092161"/>
                <a:ext cx="1097280" cy="1324837"/>
              </a:xfrm>
              <a:prstGeom prst="rect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224654D-6F92-314C-80E2-B8300BE9A7BB}"/>
                  </a:ext>
                </a:extLst>
              </p:cNvPr>
              <p:cNvSpPr/>
              <p:nvPr/>
            </p:nvSpPr>
            <p:spPr>
              <a:xfrm rot="20513675">
                <a:off x="3831389" y="2265820"/>
                <a:ext cx="2534194" cy="23307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F54A0E-7346-8542-8729-A307B90971E6}"/>
                  </a:ext>
                </a:extLst>
              </p:cNvPr>
              <p:cNvSpPr/>
              <p:nvPr/>
            </p:nvSpPr>
            <p:spPr>
              <a:xfrm rot="20606391">
                <a:off x="4520177" y="2189795"/>
                <a:ext cx="1073126" cy="207471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E0AD8F58-12F5-6941-A7A0-BD5808904182}"/>
                  </a:ext>
                </a:extLst>
              </p:cNvPr>
              <p:cNvSpPr/>
              <p:nvPr/>
            </p:nvSpPr>
            <p:spPr>
              <a:xfrm>
                <a:off x="4949876" y="2780029"/>
                <a:ext cx="213728" cy="213728"/>
              </a:xfrm>
              <a:prstGeom prst="ellipse">
                <a:avLst/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80D59648-944E-4845-9DD3-837DFE38D87B}"/>
                  </a:ext>
                </a:extLst>
              </p:cNvPr>
              <p:cNvSpPr/>
              <p:nvPr/>
            </p:nvSpPr>
            <p:spPr>
              <a:xfrm>
                <a:off x="5513145" y="2780029"/>
                <a:ext cx="213728" cy="213728"/>
              </a:xfrm>
              <a:prstGeom prst="ellipse">
                <a:avLst/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5960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EB9CEA-A662-ED43-8936-C752101EC15C}"/>
              </a:ext>
            </a:extLst>
          </p:cNvPr>
          <p:cNvGrpSpPr/>
          <p:nvPr/>
        </p:nvGrpSpPr>
        <p:grpSpPr>
          <a:xfrm>
            <a:off x="5344207" y="2601765"/>
            <a:ext cx="2506726" cy="1141863"/>
            <a:chOff x="5092679" y="2960580"/>
            <a:chExt cx="2506726" cy="11418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7735D0-7E00-304C-AEEE-EFA241EFF013}"/>
                </a:ext>
              </a:extLst>
            </p:cNvPr>
            <p:cNvSpPr/>
            <p:nvPr/>
          </p:nvSpPr>
          <p:spPr>
            <a:xfrm>
              <a:off x="5092679" y="2967335"/>
              <a:ext cx="20066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J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A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C</a:t>
              </a:r>
            </a:p>
          </p:txBody>
        </p:sp>
        <p:pic>
          <p:nvPicPr>
            <p:cNvPr id="8" name="Picture 2" descr="https://tse3.mm.bing.net/th?id=OIP.HUfO4292y0FG0afbCUIxTQHaHa&amp;pid=Api">
              <a:extLst>
                <a:ext uri="{FF2B5EF4-FFF2-40B4-BE49-F238E27FC236}">
                  <a16:creationId xmlns:a16="http://schemas.microsoft.com/office/drawing/2014/main" id="{9B402061-C5A2-1B43-A677-40234EA7D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61" b="91139" l="34599" r="62658">
                          <a14:foregroundMark x1="45359" y1="37342" x2="45359" y2="37342"/>
                          <a14:foregroundMark x1="36709" y1="42194" x2="36709" y2="42194"/>
                          <a14:backgroundMark x1="46624" y1="48101" x2="50422" y2="32068"/>
                          <a14:backgroundMark x1="42194" y1="49789" x2="42616" y2="41561"/>
                          <a14:backgroundMark x1="42616" y1="39241" x2="45148" y2="30169"/>
                          <a14:backgroundMark x1="46624" y1="53797" x2="45992" y2="60970"/>
                          <a14:backgroundMark x1="45992" y1="39030" x2="48734" y2="26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7" t="8020" r="33443" b="8136"/>
            <a:stretch/>
          </p:blipFill>
          <p:spPr bwMode="auto">
            <a:xfrm rot="16200000" flipV="1">
              <a:off x="6015495" y="2518533"/>
              <a:ext cx="661094" cy="250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hapeau de paille - hat - hut -png">
              <a:extLst>
                <a:ext uri="{FF2B5EF4-FFF2-40B4-BE49-F238E27FC236}">
                  <a16:creationId xmlns:a16="http://schemas.microsoft.com/office/drawing/2014/main" id="{2079685A-716C-C745-8FF8-9B4C1E77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17299">
              <a:off x="5281466" y="2960580"/>
              <a:ext cx="472879" cy="3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B65F841-FF86-1742-A379-1459517B6141}"/>
              </a:ext>
            </a:extLst>
          </p:cNvPr>
          <p:cNvSpPr txBox="1"/>
          <p:nvPr/>
        </p:nvSpPr>
        <p:spPr>
          <a:xfrm>
            <a:off x="4922780" y="3728865"/>
            <a:ext cx="284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Le bon </a:t>
            </a:r>
            <a:r>
              <a:rPr lang="fr-FR" sz="1200" b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co.pain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bien sympathique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1D9D5A-36D8-8A41-9DFF-EB7E2B30FD44}"/>
              </a:ext>
            </a:extLst>
          </p:cNvPr>
          <p:cNvSpPr txBox="1"/>
          <p:nvPr/>
        </p:nvSpPr>
        <p:spPr>
          <a:xfrm>
            <a:off x="4843042" y="246459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rgbClr val="5B8D3A"/>
                </a:solidFill>
                <a:latin typeface="Copperplate" panose="02000504000000020004" pitchFamily="2" charset="77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44207" y="5452417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pic>
        <p:nvPicPr>
          <p:cNvPr id="16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15223DFE-5496-9745-B6D5-0A397BA97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0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Bonjour </a:t>
            </a:r>
          </a:p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0888BFE-260B-3841-87E2-825C297B767F}"/>
              </a:ext>
            </a:extLst>
          </p:cNvPr>
          <p:cNvGrpSpPr/>
          <p:nvPr/>
        </p:nvGrpSpPr>
        <p:grpSpPr>
          <a:xfrm>
            <a:off x="5802760" y="3503777"/>
            <a:ext cx="1422189" cy="1379308"/>
            <a:chOff x="2717074" y="653143"/>
            <a:chExt cx="5199017" cy="5042263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9D1BF95C-EA37-254F-9C4F-8EB96BE2DDAE}"/>
                </a:ext>
              </a:extLst>
            </p:cNvPr>
            <p:cNvSpPr/>
            <p:nvPr/>
          </p:nvSpPr>
          <p:spPr>
            <a:xfrm>
              <a:off x="2717074" y="653143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905DE21-4834-774D-8614-27714E1D5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9131" t="-95068" r="-59788" b="33488"/>
            <a:stretch/>
          </p:blipFill>
          <p:spPr>
            <a:xfrm>
              <a:off x="2717074" y="653143"/>
              <a:ext cx="5199017" cy="5042263"/>
            </a:xfrm>
            <a:prstGeom prst="ellipse">
              <a:avLst/>
            </a:prstGeom>
          </p:spPr>
        </p:pic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12ABEAD9-3B97-4447-A330-0CDDBB94C994}"/>
                </a:ext>
              </a:extLst>
            </p:cNvPr>
            <p:cNvGrpSpPr/>
            <p:nvPr/>
          </p:nvGrpSpPr>
          <p:grpSpPr>
            <a:xfrm>
              <a:off x="3831389" y="1092161"/>
              <a:ext cx="2534194" cy="2878948"/>
              <a:chOff x="3831389" y="1092161"/>
              <a:chExt cx="2534194" cy="2878948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F29FA687-4003-9C4D-843E-643F16AEC7CA}"/>
                  </a:ext>
                </a:extLst>
              </p:cNvPr>
              <p:cNvSpPr/>
              <p:nvPr/>
            </p:nvSpPr>
            <p:spPr>
              <a:xfrm>
                <a:off x="4395649" y="2168434"/>
                <a:ext cx="1841863" cy="1802675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Arc plein 46">
                <a:extLst>
                  <a:ext uri="{FF2B5EF4-FFF2-40B4-BE49-F238E27FC236}">
                    <a16:creationId xmlns:a16="http://schemas.microsoft.com/office/drawing/2014/main" id="{53484F9D-6773-F84D-84D2-B28AA9831DCB}"/>
                  </a:ext>
                </a:extLst>
              </p:cNvPr>
              <p:cNvSpPr/>
              <p:nvPr/>
            </p:nvSpPr>
            <p:spPr>
              <a:xfrm rot="10800000">
                <a:off x="4880174" y="3041379"/>
                <a:ext cx="895497" cy="524323"/>
              </a:xfrm>
              <a:prstGeom prst="blockArc">
                <a:avLst>
                  <a:gd name="adj1" fmla="val 10665254"/>
                  <a:gd name="adj2" fmla="val 46929"/>
                  <a:gd name="adj3" fmla="val 15900"/>
                </a:avLst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46E532-473C-5646-A0C1-3A5CB58B630E}"/>
                  </a:ext>
                </a:extLst>
              </p:cNvPr>
              <p:cNvSpPr/>
              <p:nvPr/>
            </p:nvSpPr>
            <p:spPr>
              <a:xfrm rot="20606391">
                <a:off x="4331534" y="1092161"/>
                <a:ext cx="1097280" cy="1324837"/>
              </a:xfrm>
              <a:prstGeom prst="rect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1737E438-39B3-0449-9923-673F3914E820}"/>
                  </a:ext>
                </a:extLst>
              </p:cNvPr>
              <p:cNvSpPr/>
              <p:nvPr/>
            </p:nvSpPr>
            <p:spPr>
              <a:xfrm rot="20513675">
                <a:off x="3831389" y="2265820"/>
                <a:ext cx="2534194" cy="23307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BFFEAFE-C3FE-414D-BD00-D003D9D8F2F4}"/>
                  </a:ext>
                </a:extLst>
              </p:cNvPr>
              <p:cNvSpPr/>
              <p:nvPr/>
            </p:nvSpPr>
            <p:spPr>
              <a:xfrm rot="20606391">
                <a:off x="4520177" y="2189795"/>
                <a:ext cx="1073126" cy="207471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EE790CEC-E87D-C041-81F7-CB2BBD411676}"/>
                  </a:ext>
                </a:extLst>
              </p:cNvPr>
              <p:cNvSpPr/>
              <p:nvPr/>
            </p:nvSpPr>
            <p:spPr>
              <a:xfrm>
                <a:off x="4949876" y="2780029"/>
                <a:ext cx="213728" cy="213728"/>
              </a:xfrm>
              <a:prstGeom prst="ellipse">
                <a:avLst/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F9BC0E6B-853C-7549-ADB8-1ACCAF0BBB11}"/>
                  </a:ext>
                </a:extLst>
              </p:cNvPr>
              <p:cNvSpPr/>
              <p:nvPr/>
            </p:nvSpPr>
            <p:spPr>
              <a:xfrm>
                <a:off x="5513145" y="2780029"/>
                <a:ext cx="213728" cy="213728"/>
              </a:xfrm>
              <a:prstGeom prst="ellipse">
                <a:avLst/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613A464-D673-8C4C-94C7-51DD83016455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59474CB9-FAF4-BE42-87D0-655F4C39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55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EE882154-2BF0-D64F-BD56-0E707B5881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922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73D4325-557C-4249-B15F-057DB6AB3B6D}"/>
              </a:ext>
            </a:extLst>
          </p:cNvPr>
          <p:cNvGrpSpPr/>
          <p:nvPr/>
        </p:nvGrpSpPr>
        <p:grpSpPr>
          <a:xfrm>
            <a:off x="5059220" y="2825288"/>
            <a:ext cx="1344614" cy="1200329"/>
            <a:chOff x="4990513" y="2429638"/>
            <a:chExt cx="1344614" cy="120032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DC94CA2-F2F5-F34D-81CE-96DFE00B4BA2}"/>
                </a:ext>
              </a:extLst>
            </p:cNvPr>
            <p:cNvSpPr txBox="1"/>
            <p:nvPr/>
          </p:nvSpPr>
          <p:spPr>
            <a:xfrm>
              <a:off x="4990513" y="2429638"/>
              <a:ext cx="1344614" cy="1200329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Je vais faire des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0" name="Picture 4" descr="Résultat de recherche d'images pour &quot;panier icone&quot;">
              <a:extLst>
                <a:ext uri="{FF2B5EF4-FFF2-40B4-BE49-F238E27FC236}">
                  <a16:creationId xmlns:a16="http://schemas.microsoft.com/office/drawing/2014/main" id="{DC028064-4000-3743-9889-6A824D5E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454" y="2915829"/>
              <a:ext cx="645194" cy="64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FC34C10-A29B-0B40-8B0B-AF77E1351552}"/>
              </a:ext>
            </a:extLst>
          </p:cNvPr>
          <p:cNvGrpSpPr/>
          <p:nvPr/>
        </p:nvGrpSpPr>
        <p:grpSpPr>
          <a:xfrm>
            <a:off x="5841548" y="4155080"/>
            <a:ext cx="1344614" cy="1168513"/>
            <a:chOff x="5772841" y="3759430"/>
            <a:chExt cx="1344614" cy="116851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36EA83-E0EB-4443-B137-426F4A6B8196}"/>
                </a:ext>
              </a:extLst>
            </p:cNvPr>
            <p:cNvSpPr txBox="1"/>
            <p:nvPr/>
          </p:nvSpPr>
          <p:spPr>
            <a:xfrm>
              <a:off x="5772841" y="3759430"/>
              <a:ext cx="1344614" cy="1107996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Discuter avec la communauté</a:t>
              </a: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1" name="Picture 6" descr="Résultat de recherche d'images pour &quot;conversation icone&quot;">
              <a:extLst>
                <a:ext uri="{FF2B5EF4-FFF2-40B4-BE49-F238E27FC236}">
                  <a16:creationId xmlns:a16="http://schemas.microsoft.com/office/drawing/2014/main" id="{CCFEEBE2-2905-AE45-B2FC-3D605F47B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082" y1="68066" x2="34082" y2="68066"/>
                          <a14:foregroundMark x1="28711" y1="47559" x2="28711" y2="47559"/>
                          <a14:foregroundMark x1="43652" y1="43750" x2="43652" y2="43750"/>
                          <a14:foregroundMark x1="56445" y1="31348" x2="56445" y2="31348"/>
                          <a14:foregroundMark x1="74609" y1="48438" x2="74609" y2="48438"/>
                          <a14:backgroundMark x1="47949" y1="31348" x2="47949" y2="31348"/>
                          <a14:backgroundMark x1="43652" y1="39453" x2="43652" y2="39453"/>
                          <a14:backgroundMark x1="47754" y1="39648" x2="47754" y2="39648"/>
                          <a14:backgroundMark x1="52441" y1="39453" x2="52441" y2="39453"/>
                          <a14:backgroundMark x1="55664" y1="34961" x2="55664" y2="34961"/>
                          <a14:backgroundMark x1="56055" y1="36230" x2="56055" y2="36230"/>
                          <a14:backgroundMark x1="53711" y1="33496" x2="53711" y2="33496"/>
                          <a14:backgroundMark x1="54590" y1="33887" x2="54590" y2="33887"/>
                          <a14:backgroundMark x1="52148" y1="32422" x2="52148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528" y="4047213"/>
              <a:ext cx="880730" cy="88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350E66-B8F9-1641-9C2E-52B761AFB5E9}"/>
              </a:ext>
            </a:extLst>
          </p:cNvPr>
          <p:cNvGrpSpPr/>
          <p:nvPr/>
        </p:nvGrpSpPr>
        <p:grpSpPr>
          <a:xfrm>
            <a:off x="6590979" y="2825289"/>
            <a:ext cx="1345588" cy="1200329"/>
            <a:chOff x="6522272" y="2429639"/>
            <a:chExt cx="1345588" cy="12003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9B99F2F-D163-4548-80FA-A03F52220DED}"/>
                </a:ext>
              </a:extLst>
            </p:cNvPr>
            <p:cNvSpPr txBox="1"/>
            <p:nvPr/>
          </p:nvSpPr>
          <p:spPr>
            <a:xfrm>
              <a:off x="6522272" y="2429639"/>
              <a:ext cx="1345588" cy="1200329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J’ai besoin de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5E62A18A-20CD-E14D-B90A-1A03E28B5386}"/>
                </a:ext>
              </a:extLst>
            </p:cNvPr>
            <p:cNvGrpSpPr/>
            <p:nvPr/>
          </p:nvGrpSpPr>
          <p:grpSpPr>
            <a:xfrm rot="21276836">
              <a:off x="6797546" y="2893997"/>
              <a:ext cx="719241" cy="688857"/>
              <a:chOff x="317357" y="2915060"/>
              <a:chExt cx="1557755" cy="1491947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B0863F26-8C3C-B44D-B247-9A77B19F2154}"/>
                  </a:ext>
                </a:extLst>
              </p:cNvPr>
              <p:cNvGrpSpPr/>
              <p:nvPr/>
            </p:nvGrpSpPr>
            <p:grpSpPr>
              <a:xfrm>
                <a:off x="317357" y="2915060"/>
                <a:ext cx="1391303" cy="1352403"/>
                <a:chOff x="317357" y="2915060"/>
                <a:chExt cx="1391303" cy="1352403"/>
              </a:xfrm>
            </p:grpSpPr>
            <p:pic>
              <p:nvPicPr>
                <p:cNvPr id="25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EC10260E-5196-CE44-A6EA-D3157FD6FA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t="17079" r="51301" b="53858"/>
                <a:stretch/>
              </p:blipFill>
              <p:spPr bwMode="auto">
                <a:xfrm>
                  <a:off x="317357" y="3265714"/>
                  <a:ext cx="805748" cy="911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12D24AD-8535-1748-A431-E26D85075D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667" t="17594" r="34265" b="58673"/>
                <a:stretch/>
              </p:blipFill>
              <p:spPr bwMode="auto">
                <a:xfrm rot="4087572">
                  <a:off x="1099588" y="3580837"/>
                  <a:ext cx="474058" cy="74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A3CA734-4F91-F843-8C39-8328ADF6B6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802" t="17080" r="18248" b="39786"/>
                <a:stretch/>
              </p:blipFill>
              <p:spPr bwMode="auto">
                <a:xfrm rot="1375258">
                  <a:off x="1163215" y="2915060"/>
                  <a:ext cx="500085" cy="13524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Résultat de recherche d'images pour &quot;poisson icone&quot;">
                <a:extLst>
                  <a:ext uri="{FF2B5EF4-FFF2-40B4-BE49-F238E27FC236}">
                    <a16:creationId xmlns:a16="http://schemas.microsoft.com/office/drawing/2014/main" id="{30B3415B-60BE-CA47-82B5-06BE6D191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4592" b="75408" l="18846" r="81000">
                            <a14:foregroundMark x1="38923" y1="45593" x2="38923" y2="45593"/>
                            <a14:foregroundMark x1="48846" y1="35038" x2="48846" y2="35038"/>
                            <a14:foregroundMark x1="44846" y1="58760" x2="44846" y2="58760"/>
                            <a14:foregroundMark x1="63385" y1="56039" x2="63385" y2="56039"/>
                            <a14:foregroundMark x1="57846" y1="69532" x2="57846" y2="69532"/>
                            <a14:foregroundMark x1="76077" y1="51687" x2="76077" y2="51687"/>
                            <a14:foregroundMark x1="75308" y1="50163" x2="75308" y2="50163"/>
                            <a14:backgroundMark x1="66615" y1="56910" x2="66615" y2="56910"/>
                            <a14:backgroundMark x1="58769" y1="65941" x2="58769" y2="65941"/>
                            <a14:backgroundMark x1="59846" y1="66159" x2="59846" y2="66159"/>
                            <a14:backgroundMark x1="75692" y1="50598" x2="75692" y2="50598"/>
                            <a14:backgroundMark x1="50769" y1="36997" x2="50769" y2="36997"/>
                            <a14:backgroundMark x1="22154" y1="16104" x2="22154" y2="161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5" t="24215" r="18645" b="23453"/>
              <a:stretch/>
            </p:blipFill>
            <p:spPr bwMode="auto">
              <a:xfrm rot="641439">
                <a:off x="838052" y="3803635"/>
                <a:ext cx="1037060" cy="60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ED3D066-8C68-4049-A377-C281AF787B42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2FFDDF06-4986-BD4B-ADE0-8EEA3D3A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18E58FDD-CDEC-1D46-91C9-31900B84D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770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EB9CEA-A662-ED43-8936-C752101EC15C}"/>
              </a:ext>
            </a:extLst>
          </p:cNvPr>
          <p:cNvGrpSpPr/>
          <p:nvPr/>
        </p:nvGrpSpPr>
        <p:grpSpPr>
          <a:xfrm>
            <a:off x="5344207" y="2601765"/>
            <a:ext cx="2506726" cy="1141863"/>
            <a:chOff x="5092679" y="2960580"/>
            <a:chExt cx="2506726" cy="11418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7735D0-7E00-304C-AEEE-EFA241EFF013}"/>
                </a:ext>
              </a:extLst>
            </p:cNvPr>
            <p:cNvSpPr/>
            <p:nvPr/>
          </p:nvSpPr>
          <p:spPr>
            <a:xfrm>
              <a:off x="5092679" y="2967335"/>
              <a:ext cx="20066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J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A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C</a:t>
              </a:r>
            </a:p>
          </p:txBody>
        </p:sp>
        <p:pic>
          <p:nvPicPr>
            <p:cNvPr id="8" name="Picture 2" descr="https://tse3.mm.bing.net/th?id=OIP.HUfO4292y0FG0afbCUIxTQHaHa&amp;pid=Api">
              <a:extLst>
                <a:ext uri="{FF2B5EF4-FFF2-40B4-BE49-F238E27FC236}">
                  <a16:creationId xmlns:a16="http://schemas.microsoft.com/office/drawing/2014/main" id="{9B402061-C5A2-1B43-A677-40234EA7D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61" b="91139" l="34599" r="62658">
                          <a14:foregroundMark x1="45359" y1="37342" x2="45359" y2="37342"/>
                          <a14:foregroundMark x1="36709" y1="42194" x2="36709" y2="42194"/>
                          <a14:backgroundMark x1="46624" y1="48101" x2="50422" y2="32068"/>
                          <a14:backgroundMark x1="42194" y1="49789" x2="42616" y2="41561"/>
                          <a14:backgroundMark x1="42616" y1="39241" x2="45148" y2="30169"/>
                          <a14:backgroundMark x1="46624" y1="53797" x2="45992" y2="60970"/>
                          <a14:backgroundMark x1="45992" y1="39030" x2="48734" y2="26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7" t="8020" r="33443" b="8136"/>
            <a:stretch/>
          </p:blipFill>
          <p:spPr bwMode="auto">
            <a:xfrm rot="16200000" flipV="1">
              <a:off x="6015495" y="2518533"/>
              <a:ext cx="661094" cy="250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hapeau de paille - hat - hut -png">
              <a:extLst>
                <a:ext uri="{FF2B5EF4-FFF2-40B4-BE49-F238E27FC236}">
                  <a16:creationId xmlns:a16="http://schemas.microsoft.com/office/drawing/2014/main" id="{2079685A-716C-C745-8FF8-9B4C1E77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17299">
              <a:off x="5281466" y="2960580"/>
              <a:ext cx="472879" cy="3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B65F841-FF86-1742-A379-1459517B6141}"/>
              </a:ext>
            </a:extLst>
          </p:cNvPr>
          <p:cNvSpPr txBox="1"/>
          <p:nvPr/>
        </p:nvSpPr>
        <p:spPr>
          <a:xfrm>
            <a:off x="4922780" y="3728865"/>
            <a:ext cx="284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Le bon </a:t>
            </a:r>
            <a:r>
              <a:rPr lang="fr-FR" sz="1200" b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co.pain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bien sympathique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1D9D5A-36D8-8A41-9DFF-EB7E2B30FD44}"/>
              </a:ext>
            </a:extLst>
          </p:cNvPr>
          <p:cNvSpPr txBox="1"/>
          <p:nvPr/>
        </p:nvSpPr>
        <p:spPr>
          <a:xfrm>
            <a:off x="4843042" y="246459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rgbClr val="5B8D3A"/>
                </a:solidFill>
                <a:latin typeface="Copperplate" panose="02000504000000020004" pitchFamily="2" charset="77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44207" y="5452417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pic>
        <p:nvPicPr>
          <p:cNvPr id="20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69AF5058-1C37-754D-8FAA-9F65E9D13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66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73D4325-557C-4249-B15F-057DB6AB3B6D}"/>
              </a:ext>
            </a:extLst>
          </p:cNvPr>
          <p:cNvGrpSpPr/>
          <p:nvPr/>
        </p:nvGrpSpPr>
        <p:grpSpPr>
          <a:xfrm>
            <a:off x="5059220" y="2825288"/>
            <a:ext cx="1344614" cy="1200329"/>
            <a:chOff x="4990513" y="2429638"/>
            <a:chExt cx="1344614" cy="120032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DC94CA2-F2F5-F34D-81CE-96DFE00B4BA2}"/>
                </a:ext>
              </a:extLst>
            </p:cNvPr>
            <p:cNvSpPr txBox="1"/>
            <p:nvPr/>
          </p:nvSpPr>
          <p:spPr>
            <a:xfrm>
              <a:off x="4990513" y="2429638"/>
              <a:ext cx="1344614" cy="1200329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Je vais faire des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0" name="Picture 4" descr="Résultat de recherche d'images pour &quot;panier icone&quot;">
              <a:extLst>
                <a:ext uri="{FF2B5EF4-FFF2-40B4-BE49-F238E27FC236}">
                  <a16:creationId xmlns:a16="http://schemas.microsoft.com/office/drawing/2014/main" id="{DC028064-4000-3743-9889-6A824D5E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454" y="2915829"/>
              <a:ext cx="645194" cy="64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FC34C10-A29B-0B40-8B0B-AF77E1351552}"/>
              </a:ext>
            </a:extLst>
          </p:cNvPr>
          <p:cNvGrpSpPr/>
          <p:nvPr/>
        </p:nvGrpSpPr>
        <p:grpSpPr>
          <a:xfrm>
            <a:off x="5841548" y="4155080"/>
            <a:ext cx="1344614" cy="1168513"/>
            <a:chOff x="5772841" y="3759430"/>
            <a:chExt cx="1344614" cy="116851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36EA83-E0EB-4443-B137-426F4A6B8196}"/>
                </a:ext>
              </a:extLst>
            </p:cNvPr>
            <p:cNvSpPr txBox="1"/>
            <p:nvPr/>
          </p:nvSpPr>
          <p:spPr>
            <a:xfrm>
              <a:off x="5772841" y="3759430"/>
              <a:ext cx="1344614" cy="1107996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Discuter avec la communauté</a:t>
              </a: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1" name="Picture 6" descr="Résultat de recherche d'images pour &quot;conversation icone&quot;">
              <a:extLst>
                <a:ext uri="{FF2B5EF4-FFF2-40B4-BE49-F238E27FC236}">
                  <a16:creationId xmlns:a16="http://schemas.microsoft.com/office/drawing/2014/main" id="{CCFEEBE2-2905-AE45-B2FC-3D605F47B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082" y1="68066" x2="34082" y2="68066"/>
                          <a14:foregroundMark x1="28711" y1="47559" x2="28711" y2="47559"/>
                          <a14:foregroundMark x1="43652" y1="43750" x2="43652" y2="43750"/>
                          <a14:foregroundMark x1="56445" y1="31348" x2="56445" y2="31348"/>
                          <a14:foregroundMark x1="74609" y1="48438" x2="74609" y2="48438"/>
                          <a14:backgroundMark x1="47949" y1="31348" x2="47949" y2="31348"/>
                          <a14:backgroundMark x1="43652" y1="39453" x2="43652" y2="39453"/>
                          <a14:backgroundMark x1="47754" y1="39648" x2="47754" y2="39648"/>
                          <a14:backgroundMark x1="52441" y1="39453" x2="52441" y2="39453"/>
                          <a14:backgroundMark x1="55664" y1="34961" x2="55664" y2="34961"/>
                          <a14:backgroundMark x1="56055" y1="36230" x2="56055" y2="36230"/>
                          <a14:backgroundMark x1="53711" y1="33496" x2="53711" y2="33496"/>
                          <a14:backgroundMark x1="54590" y1="33887" x2="54590" y2="33887"/>
                          <a14:backgroundMark x1="52148" y1="32422" x2="52148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528" y="4047213"/>
              <a:ext cx="880730" cy="88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350E66-B8F9-1641-9C2E-52B761AFB5E9}"/>
              </a:ext>
            </a:extLst>
          </p:cNvPr>
          <p:cNvGrpSpPr/>
          <p:nvPr/>
        </p:nvGrpSpPr>
        <p:grpSpPr>
          <a:xfrm>
            <a:off x="6590979" y="2825289"/>
            <a:ext cx="1345588" cy="1200329"/>
            <a:chOff x="6522272" y="2429639"/>
            <a:chExt cx="1345588" cy="12003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9B99F2F-D163-4548-80FA-A03F52220DED}"/>
                </a:ext>
              </a:extLst>
            </p:cNvPr>
            <p:cNvSpPr txBox="1"/>
            <p:nvPr/>
          </p:nvSpPr>
          <p:spPr>
            <a:xfrm>
              <a:off x="6522272" y="2429639"/>
              <a:ext cx="1345588" cy="1200329"/>
            </a:xfrm>
            <a:prstGeom prst="rect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Copperplate" panose="02000504000000020004" pitchFamily="2" charset="77"/>
                </a:rPr>
                <a:t>J’ai besoin de courses</a:t>
              </a: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5E62A18A-20CD-E14D-B90A-1A03E28B5386}"/>
                </a:ext>
              </a:extLst>
            </p:cNvPr>
            <p:cNvGrpSpPr/>
            <p:nvPr/>
          </p:nvGrpSpPr>
          <p:grpSpPr>
            <a:xfrm rot="21276836">
              <a:off x="6797546" y="2893997"/>
              <a:ext cx="719241" cy="688857"/>
              <a:chOff x="317357" y="2915060"/>
              <a:chExt cx="1557755" cy="1491947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B0863F26-8C3C-B44D-B247-9A77B19F2154}"/>
                  </a:ext>
                </a:extLst>
              </p:cNvPr>
              <p:cNvGrpSpPr/>
              <p:nvPr/>
            </p:nvGrpSpPr>
            <p:grpSpPr>
              <a:xfrm>
                <a:off x="317357" y="2915060"/>
                <a:ext cx="1391303" cy="1352403"/>
                <a:chOff x="317357" y="2915060"/>
                <a:chExt cx="1391303" cy="1352403"/>
              </a:xfrm>
            </p:grpSpPr>
            <p:pic>
              <p:nvPicPr>
                <p:cNvPr id="25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EC10260E-5196-CE44-A6EA-D3157FD6FA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t="17079" r="51301" b="53858"/>
                <a:stretch/>
              </p:blipFill>
              <p:spPr bwMode="auto">
                <a:xfrm>
                  <a:off x="317357" y="3265714"/>
                  <a:ext cx="805748" cy="911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12D24AD-8535-1748-A431-E26D85075D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667" t="17594" r="34265" b="58673"/>
                <a:stretch/>
              </p:blipFill>
              <p:spPr bwMode="auto">
                <a:xfrm rot="4087572">
                  <a:off x="1099588" y="3580837"/>
                  <a:ext cx="474058" cy="74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A3CA734-4F91-F843-8C39-8328ADF6B6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802" t="17080" r="18248" b="39786"/>
                <a:stretch/>
              </p:blipFill>
              <p:spPr bwMode="auto">
                <a:xfrm rot="1375258">
                  <a:off x="1163215" y="2915060"/>
                  <a:ext cx="500085" cy="13524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Résultat de recherche d'images pour &quot;poisson icone&quot;">
                <a:extLst>
                  <a:ext uri="{FF2B5EF4-FFF2-40B4-BE49-F238E27FC236}">
                    <a16:creationId xmlns:a16="http://schemas.microsoft.com/office/drawing/2014/main" id="{30B3415B-60BE-CA47-82B5-06BE6D191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4592" b="75408" l="18846" r="81000">
                            <a14:foregroundMark x1="38923" y1="45593" x2="38923" y2="45593"/>
                            <a14:foregroundMark x1="48846" y1="35038" x2="48846" y2="35038"/>
                            <a14:foregroundMark x1="44846" y1="58760" x2="44846" y2="58760"/>
                            <a14:foregroundMark x1="63385" y1="56039" x2="63385" y2="56039"/>
                            <a14:foregroundMark x1="57846" y1="69532" x2="57846" y2="69532"/>
                            <a14:foregroundMark x1="76077" y1="51687" x2="76077" y2="51687"/>
                            <a14:foregroundMark x1="75308" y1="50163" x2="75308" y2="50163"/>
                            <a14:backgroundMark x1="66615" y1="56910" x2="66615" y2="56910"/>
                            <a14:backgroundMark x1="58769" y1="65941" x2="58769" y2="65941"/>
                            <a14:backgroundMark x1="59846" y1="66159" x2="59846" y2="66159"/>
                            <a14:backgroundMark x1="75692" y1="50598" x2="75692" y2="50598"/>
                            <a14:backgroundMark x1="50769" y1="36997" x2="50769" y2="36997"/>
                            <a14:backgroundMark x1="22154" y1="16104" x2="22154" y2="161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5" t="24215" r="18645" b="23453"/>
              <a:stretch/>
            </p:blipFill>
            <p:spPr bwMode="auto">
              <a:xfrm rot="641439">
                <a:off x="838052" y="3803635"/>
                <a:ext cx="1037060" cy="60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BC6C9BF-46F6-2841-B568-C4B76CEB4CFF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11F8A097-F697-3243-A3C8-A1197FF2D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470FE957-91C4-084B-9107-0B4B4F2CEA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94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 b="1" dirty="0">
                <a:solidFill>
                  <a:srgbClr val="5B8D3A"/>
                </a:solidFill>
                <a:latin typeface="Copperplate" panose="02000504000000020004" pitchFamily="2" charset="77"/>
              </a:rPr>
              <a:t>Quand avez-vous besoin de vos courses?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2DAD3F-2314-F640-AF9D-B4CE0A995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77720"/>
              </p:ext>
            </p:extLst>
          </p:nvPr>
        </p:nvGraphicFramePr>
        <p:xfrm>
          <a:off x="4945776" y="2644052"/>
          <a:ext cx="2998744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92">
                  <a:extLst>
                    <a:ext uri="{9D8B030D-6E8A-4147-A177-3AD203B41FA5}">
                      <a16:colId xmlns:a16="http://schemas.microsoft.com/office/drawing/2014/main" val="3545749254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077961478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3680459667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75576977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1603564815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19419294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4286225046"/>
                    </a:ext>
                  </a:extLst>
                </a:gridCol>
              </a:tblGrid>
              <a:tr h="221251"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Lu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Jeu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Ven</a:t>
                      </a:r>
                      <a:endParaRPr lang="fr-FR" sz="9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Sam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Dim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4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13</a:t>
                      </a:r>
                    </a:p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4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1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06597"/>
                  </a:ext>
                </a:extLst>
              </a:tr>
            </a:tbl>
          </a:graphicData>
        </a:graphic>
      </p:graphicFrame>
      <p:sp>
        <p:nvSpPr>
          <p:cNvPr id="11" name="Triangle 10">
            <a:extLst>
              <a:ext uri="{FF2B5EF4-FFF2-40B4-BE49-F238E27FC236}">
                <a16:creationId xmlns:a16="http://schemas.microsoft.com/office/drawing/2014/main" id="{177C244E-F500-4248-A63F-C98D4A64E2AB}"/>
              </a:ext>
            </a:extLst>
          </p:cNvPr>
          <p:cNvSpPr/>
          <p:nvPr/>
        </p:nvSpPr>
        <p:spPr>
          <a:xfrm rot="5400000">
            <a:off x="7715613" y="2366670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2A11C28-6B2D-7849-8024-E95FEEF1DBA1}"/>
              </a:ext>
            </a:extLst>
          </p:cNvPr>
          <p:cNvSpPr/>
          <p:nvPr/>
        </p:nvSpPr>
        <p:spPr>
          <a:xfrm rot="16200000" flipH="1">
            <a:off x="5099413" y="2391093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E70DE7-6691-5A49-B5DE-8F163ED151DE}"/>
              </a:ext>
            </a:extLst>
          </p:cNvPr>
          <p:cNvSpPr txBox="1"/>
          <p:nvPr/>
        </p:nvSpPr>
        <p:spPr>
          <a:xfrm>
            <a:off x="5584452" y="2256721"/>
            <a:ext cx="171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Janvier 2020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C1D816D-D8AC-BF4B-A763-AE4B46B3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668" y="5616147"/>
            <a:ext cx="1001124" cy="538013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D071E7F5-7413-6940-8203-3EEFA3D6ED9A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E3E1540-6BA0-524E-A9FC-082CA0B8F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ED7402ED-AB26-C449-A171-3F29A7C508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9216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700" b="1" dirty="0">
                <a:solidFill>
                  <a:srgbClr val="5B8D3A"/>
                </a:solidFill>
                <a:latin typeface="Copperplate" panose="02000504000000020004" pitchFamily="2" charset="77"/>
              </a:rPr>
              <a:t>Quand avez-vous besoin de vos courses?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177C244E-F500-4248-A63F-C98D4A64E2AB}"/>
              </a:ext>
            </a:extLst>
          </p:cNvPr>
          <p:cNvSpPr/>
          <p:nvPr/>
        </p:nvSpPr>
        <p:spPr>
          <a:xfrm rot="5400000">
            <a:off x="7715613" y="2366670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2A11C28-6B2D-7849-8024-E95FEEF1DBA1}"/>
              </a:ext>
            </a:extLst>
          </p:cNvPr>
          <p:cNvSpPr/>
          <p:nvPr/>
        </p:nvSpPr>
        <p:spPr>
          <a:xfrm rot="16200000" flipH="1">
            <a:off x="5099413" y="2391093"/>
            <a:ext cx="135837" cy="117101"/>
          </a:xfrm>
          <a:prstGeom prst="triangle">
            <a:avLst/>
          </a:prstGeom>
          <a:solidFill>
            <a:srgbClr val="945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F49DE7C-30A2-C74B-AA8B-9F682BE8F50D}"/>
              </a:ext>
            </a:extLst>
          </p:cNvPr>
          <p:cNvSpPr/>
          <p:nvPr/>
        </p:nvSpPr>
        <p:spPr>
          <a:xfrm>
            <a:off x="7175298" y="3751492"/>
            <a:ext cx="238361" cy="238361"/>
          </a:xfrm>
          <a:prstGeom prst="ellipse">
            <a:avLst/>
          </a:prstGeom>
          <a:solidFill>
            <a:srgbClr val="5B8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E70DE7-6691-5A49-B5DE-8F163ED151DE}"/>
              </a:ext>
            </a:extLst>
          </p:cNvPr>
          <p:cNvSpPr txBox="1"/>
          <p:nvPr/>
        </p:nvSpPr>
        <p:spPr>
          <a:xfrm>
            <a:off x="5584452" y="2256721"/>
            <a:ext cx="171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Janvier 2020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2DAD3F-2314-F640-AF9D-B4CE0A995259}"/>
              </a:ext>
            </a:extLst>
          </p:cNvPr>
          <p:cNvGraphicFramePr>
            <a:graphicFrameLocks noGrp="1"/>
          </p:cNvGraphicFramePr>
          <p:nvPr/>
        </p:nvGraphicFramePr>
        <p:xfrm>
          <a:off x="4945776" y="2644052"/>
          <a:ext cx="2998744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392">
                  <a:extLst>
                    <a:ext uri="{9D8B030D-6E8A-4147-A177-3AD203B41FA5}">
                      <a16:colId xmlns:a16="http://schemas.microsoft.com/office/drawing/2014/main" val="3545749254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077961478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3680459667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75576977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1603564815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2194192942"/>
                    </a:ext>
                  </a:extLst>
                </a:gridCol>
                <a:gridCol w="428392">
                  <a:extLst>
                    <a:ext uri="{9D8B030D-6E8A-4147-A177-3AD203B41FA5}">
                      <a16:colId xmlns:a16="http://schemas.microsoft.com/office/drawing/2014/main" val="4286225046"/>
                    </a:ext>
                  </a:extLst>
                </a:gridCol>
              </a:tblGrid>
              <a:tr h="221251"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Lu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Mer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Jeu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Ven</a:t>
                      </a:r>
                      <a:endParaRPr lang="fr-FR" sz="9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Sam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Dim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5200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4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1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13</a:t>
                      </a:r>
                    </a:p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24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chemeClr val="bg1"/>
                          </a:solidFill>
                          <a:latin typeface="Copperplate" panose="02000504000000020004" pitchFamily="2" charset="7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42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17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solidFill>
                            <a:srgbClr val="5B8D3A"/>
                          </a:solidFill>
                          <a:latin typeface="Copperplate" panose="02000504000000020004" pitchFamily="2" charset="77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solidFill>
                          <a:srgbClr val="5B8D3A"/>
                        </a:solidFill>
                        <a:latin typeface="Copperplate" panose="02000504000000020004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B8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06597"/>
                  </a:ext>
                </a:extLst>
              </a:tr>
            </a:tbl>
          </a:graphicData>
        </a:graphic>
      </p:graphicFrame>
      <p:grpSp>
        <p:nvGrpSpPr>
          <p:cNvPr id="18" name="Groupe 17">
            <a:extLst>
              <a:ext uri="{FF2B5EF4-FFF2-40B4-BE49-F238E27FC236}">
                <a16:creationId xmlns:a16="http://schemas.microsoft.com/office/drawing/2014/main" id="{005841B5-C9BF-CC47-BE29-79CFBA5BF6A3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D036C384-818C-5A43-9526-6B1A3A11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0CDB8FFA-5603-8D4C-AF59-7561763807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5315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4D72BBEA-18EE-8747-9E1B-D3B51C27E4FD}"/>
              </a:ext>
            </a:extLst>
          </p:cNvPr>
          <p:cNvGrpSpPr/>
          <p:nvPr/>
        </p:nvGrpSpPr>
        <p:grpSpPr>
          <a:xfrm>
            <a:off x="4711224" y="615509"/>
            <a:ext cx="3435532" cy="5538651"/>
            <a:chOff x="4711224" y="615509"/>
            <a:chExt cx="3435532" cy="5538651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4AC19F9-D95B-1A43-AF08-8951D3F30FFB}"/>
                </a:ext>
              </a:extLst>
            </p:cNvPr>
            <p:cNvGrpSpPr/>
            <p:nvPr/>
          </p:nvGrpSpPr>
          <p:grpSpPr>
            <a:xfrm>
              <a:off x="4711224" y="615509"/>
              <a:ext cx="3435532" cy="5538651"/>
              <a:chOff x="4362994" y="640080"/>
              <a:chExt cx="3435532" cy="5538651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3968A122-ACBA-994A-AD38-7FA30EC06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01" t="1393" r="11368" b="6968"/>
              <a:stretch/>
            </p:blipFill>
            <p:spPr>
              <a:xfrm>
                <a:off x="4362994" y="1440535"/>
                <a:ext cx="3435532" cy="3700335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D6A6B623-8D21-B149-A512-5E9A6A4FF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9" b="99556" l="2815" r="94815">
                            <a14:foregroundMark x1="53481" y1="4703" x2="5037" y2="7453"/>
                            <a14:foregroundMark x1="4593" y1="5945" x2="6222" y2="95652"/>
                            <a14:foregroundMark x1="3704" y1="92990" x2="93481" y2="93523"/>
                            <a14:foregroundMark x1="91407" y1="5413" x2="91704" y2="93700"/>
                            <a14:foregroundMark x1="7556" y1="97249" x2="87556" y2="98225"/>
                            <a14:backgroundMark x1="15704" y1="28039" x2="81630" y2="69565"/>
                            <a14:backgroundMark x1="82370" y1="27329" x2="13481" y2="71074"/>
                            <a14:backgroundMark x1="11852" y1="26797" x2="85481" y2="26708"/>
                            <a14:backgroundMark x1="84444" y1="26797" x2="85185" y2="72050"/>
                            <a14:backgroundMark x1="11259" y1="72050" x2="83259" y2="72050"/>
                            <a14:backgroundMark x1="11259" y1="27152" x2="12741" y2="70186"/>
                          </a14:backgroundRemoval>
                        </a14:imgEffect>
                      </a14:imgLayer>
                    </a14:imgProps>
                  </a:ext>
                </a:extLst>
              </a:blip>
              <a:srcRect l="7205" t="9333" r="9304" b="9905"/>
              <a:stretch/>
            </p:blipFill>
            <p:spPr>
              <a:xfrm>
                <a:off x="4362994" y="640080"/>
                <a:ext cx="3435532" cy="5538651"/>
              </a:xfrm>
              <a:prstGeom prst="rect">
                <a:avLst/>
              </a:prstGeom>
            </p:spPr>
          </p:pic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5FE84A88-6F73-E645-96CE-9F051C8064B1}"/>
                  </a:ext>
                </a:extLst>
              </p:cNvPr>
              <p:cNvSpPr txBox="1"/>
              <p:nvPr/>
            </p:nvSpPr>
            <p:spPr>
              <a:xfrm>
                <a:off x="4788907" y="794204"/>
                <a:ext cx="28494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Où souhaitez vous que vos courses soient faites?</a:t>
                </a:r>
              </a:p>
            </p:txBody>
          </p:sp>
          <p:pic>
            <p:nvPicPr>
              <p:cNvPr id="10" name="Picture 2" descr="Compass clipart north arrow - Pencil and in color compass ...">
                <a:extLst>
                  <a:ext uri="{FF2B5EF4-FFF2-40B4-BE49-F238E27FC236}">
                    <a16:creationId xmlns:a16="http://schemas.microsoft.com/office/drawing/2014/main" id="{AAB7808C-8FA0-0241-A748-FD0084BFC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8873" y="4536020"/>
                <a:ext cx="260068" cy="385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EE465C85-8907-4243-8E7E-FD8349112A2E}"/>
                  </a:ext>
                </a:extLst>
              </p:cNvPr>
              <p:cNvSpPr/>
              <p:nvPr/>
            </p:nvSpPr>
            <p:spPr>
              <a:xfrm>
                <a:off x="4658874" y="1820512"/>
                <a:ext cx="2830610" cy="2972786"/>
              </a:xfrm>
              <a:prstGeom prst="ellipse">
                <a:avLst/>
              </a:prstGeom>
              <a:solidFill>
                <a:srgbClr val="E3BB64">
                  <a:alpha val="40000"/>
                </a:srgbClr>
              </a:solidFill>
              <a:ln>
                <a:solidFill>
                  <a:srgbClr val="E3BB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C37F20-409E-9E4B-8E17-F2490FA64EA6}"/>
                </a:ext>
              </a:extLst>
            </p:cNvPr>
            <p:cNvSpPr/>
            <p:nvPr/>
          </p:nvSpPr>
          <p:spPr>
            <a:xfrm>
              <a:off x="6949440" y="5342709"/>
              <a:ext cx="1155352" cy="718457"/>
            </a:xfrm>
            <a:prstGeom prst="rect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EA03F6D-7EA6-C94D-8753-596BC1846B91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80F6CFE-0B48-8041-83AD-3937396AB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9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7659A5DB-B6F4-BC42-A622-6528E0F907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723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va faire ses courses à cet endroit le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19/01/2020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</a:t>
            </a:r>
            <a:b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</a:b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entre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17h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et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18h30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. </a:t>
            </a:r>
            <a:r>
              <a:rPr lang="fr-FR" sz="1600" b="1" dirty="0">
                <a:solidFill>
                  <a:srgbClr val="5B8D3A"/>
                </a:solidFill>
                <a:latin typeface="Copperplate" panose="02000504000000020004" pitchFamily="2" charset="77"/>
              </a:rPr>
              <a:t>Cela vous convient-il?</a:t>
            </a:r>
            <a:endParaRPr lang="fr-FR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E6B260D-0EAA-1443-A937-5A8C51FC2952}"/>
              </a:ext>
            </a:extLst>
          </p:cNvPr>
          <p:cNvSpPr txBox="1"/>
          <p:nvPr/>
        </p:nvSpPr>
        <p:spPr>
          <a:xfrm>
            <a:off x="5754239" y="3152851"/>
            <a:ext cx="1345588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611779A-D444-0749-A01F-17F70B3B83A1}"/>
              </a:ext>
            </a:extLst>
          </p:cNvPr>
          <p:cNvSpPr txBox="1"/>
          <p:nvPr/>
        </p:nvSpPr>
        <p:spPr>
          <a:xfrm>
            <a:off x="5754239" y="3619487"/>
            <a:ext cx="1345588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non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8944D7D-A669-6D48-8F8C-10C8FE0682D3}"/>
              </a:ext>
            </a:extLst>
          </p:cNvPr>
          <p:cNvGrpSpPr/>
          <p:nvPr/>
        </p:nvGrpSpPr>
        <p:grpSpPr>
          <a:xfrm>
            <a:off x="5790469" y="4117488"/>
            <a:ext cx="1309358" cy="1404270"/>
            <a:chOff x="6226628" y="561702"/>
            <a:chExt cx="5199017" cy="5042263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DE81B0D-A536-BA4C-852B-75E8B79E6CD4}"/>
                </a:ext>
              </a:extLst>
            </p:cNvPr>
            <p:cNvSpPr/>
            <p:nvPr/>
          </p:nvSpPr>
          <p:spPr>
            <a:xfrm>
              <a:off x="6226628" y="561702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4C45D4D-D091-704E-B57D-BCE38F778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6226628" y="561702"/>
              <a:ext cx="5199017" cy="5042263"/>
            </a:xfrm>
            <a:prstGeom prst="ellipse">
              <a:avLst/>
            </a:prstGeom>
          </p:spPr>
        </p:pic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940B3FB-715C-634C-B1B7-5A74BF6170D8}"/>
                </a:ext>
              </a:extLst>
            </p:cNvPr>
            <p:cNvSpPr/>
            <p:nvPr/>
          </p:nvSpPr>
          <p:spPr>
            <a:xfrm>
              <a:off x="7905203" y="2076993"/>
              <a:ext cx="1841863" cy="1802675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Arc plein 16">
              <a:extLst>
                <a:ext uri="{FF2B5EF4-FFF2-40B4-BE49-F238E27FC236}">
                  <a16:creationId xmlns:a16="http://schemas.microsoft.com/office/drawing/2014/main" id="{E179C186-21B8-CA45-9D57-40F01751E3AE}"/>
                </a:ext>
              </a:extLst>
            </p:cNvPr>
            <p:cNvSpPr/>
            <p:nvPr/>
          </p:nvSpPr>
          <p:spPr>
            <a:xfrm rot="10800000">
              <a:off x="8401100" y="3120814"/>
              <a:ext cx="895497" cy="524323"/>
            </a:xfrm>
            <a:prstGeom prst="blockArc">
              <a:avLst>
                <a:gd name="adj1" fmla="val 10665254"/>
                <a:gd name="adj2" fmla="val 46929"/>
                <a:gd name="adj3" fmla="val 15900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97FC9C2-D418-294E-9400-F1907BB50F3F}"/>
                </a:ext>
              </a:extLst>
            </p:cNvPr>
            <p:cNvSpPr/>
            <p:nvPr/>
          </p:nvSpPr>
          <p:spPr>
            <a:xfrm>
              <a:off x="8537237" y="2701248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3D9960F-B635-DF41-B9AA-B0B97A8CEB19}"/>
                </a:ext>
              </a:extLst>
            </p:cNvPr>
            <p:cNvSpPr/>
            <p:nvPr/>
          </p:nvSpPr>
          <p:spPr>
            <a:xfrm>
              <a:off x="8901005" y="2703607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DE2F5C1C-BF47-1741-95FA-D7BAFB8FBC98}"/>
                </a:ext>
              </a:extLst>
            </p:cNvPr>
            <p:cNvGrpSpPr/>
            <p:nvPr/>
          </p:nvGrpSpPr>
          <p:grpSpPr>
            <a:xfrm>
              <a:off x="7654547" y="1767642"/>
              <a:ext cx="2950031" cy="1387026"/>
              <a:chOff x="7751936" y="1836073"/>
              <a:chExt cx="2755255" cy="1104018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B4D4A01F-F893-FC46-A8E2-938028EB5E73}"/>
                  </a:ext>
                </a:extLst>
              </p:cNvPr>
              <p:cNvSpPr/>
              <p:nvPr/>
            </p:nvSpPr>
            <p:spPr>
              <a:xfrm rot="1493719">
                <a:off x="7751936" y="2120862"/>
                <a:ext cx="2755255" cy="29106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2" name="Corde 21">
                <a:extLst>
                  <a:ext uri="{FF2B5EF4-FFF2-40B4-BE49-F238E27FC236}">
                    <a16:creationId xmlns:a16="http://schemas.microsoft.com/office/drawing/2014/main" id="{A81C9033-F752-5A45-ACD0-FF502D6F2E59}"/>
                  </a:ext>
                </a:extLst>
              </p:cNvPr>
              <p:cNvSpPr/>
              <p:nvPr/>
            </p:nvSpPr>
            <p:spPr>
              <a:xfrm rot="8662031">
                <a:off x="8486333" y="1836073"/>
                <a:ext cx="1181956" cy="1104018"/>
              </a:xfrm>
              <a:prstGeom prst="chord">
                <a:avLst>
                  <a:gd name="adj1" fmla="val 4319706"/>
                  <a:gd name="adj2" fmla="val 13689628"/>
                </a:avLst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696DA6-AFB5-4243-941A-59998A28C9B2}"/>
                  </a:ext>
                </a:extLst>
              </p:cNvPr>
              <p:cNvSpPr/>
              <p:nvPr/>
            </p:nvSpPr>
            <p:spPr>
              <a:xfrm rot="1547108">
                <a:off x="8231391" y="2229165"/>
                <a:ext cx="1870531" cy="94967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38F4BD3-400A-FB42-9B22-107638DD07E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7763394-87ED-F744-8A02-424BE7DAE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E3E7F2A4-A580-4741-AED7-8BCC86D2AD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285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va faire ses courses à cet endroit le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19/01/2020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</a:t>
            </a:r>
            <a:b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</a:b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entre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17h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et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18h30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. </a:t>
            </a:r>
            <a:r>
              <a:rPr lang="fr-FR" sz="1600" b="1" dirty="0">
                <a:solidFill>
                  <a:srgbClr val="5B8D3A"/>
                </a:solidFill>
                <a:latin typeface="Copperplate" panose="02000504000000020004" pitchFamily="2" charset="77"/>
              </a:rPr>
              <a:t>Cela vous convient-il?</a:t>
            </a:r>
            <a:endParaRPr lang="fr-FR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E6B260D-0EAA-1443-A937-5A8C51FC2952}"/>
              </a:ext>
            </a:extLst>
          </p:cNvPr>
          <p:cNvSpPr txBox="1"/>
          <p:nvPr/>
        </p:nvSpPr>
        <p:spPr>
          <a:xfrm>
            <a:off x="5754239" y="3152851"/>
            <a:ext cx="1345588" cy="276999"/>
          </a:xfrm>
          <a:prstGeom prst="rect">
            <a:avLst/>
          </a:prstGeom>
          <a:solidFill>
            <a:srgbClr val="5B8D3A"/>
          </a:solidFill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Copperplate" panose="02000504000000020004" pitchFamily="2" charset="77"/>
              </a:rPr>
              <a:t>OUI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611779A-D444-0749-A01F-17F70B3B83A1}"/>
              </a:ext>
            </a:extLst>
          </p:cNvPr>
          <p:cNvSpPr txBox="1"/>
          <p:nvPr/>
        </p:nvSpPr>
        <p:spPr>
          <a:xfrm>
            <a:off x="5754239" y="3619487"/>
            <a:ext cx="1345588" cy="276999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non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8944D7D-A669-6D48-8F8C-10C8FE0682D3}"/>
              </a:ext>
            </a:extLst>
          </p:cNvPr>
          <p:cNvGrpSpPr/>
          <p:nvPr/>
        </p:nvGrpSpPr>
        <p:grpSpPr>
          <a:xfrm>
            <a:off x="5790469" y="4117488"/>
            <a:ext cx="1309358" cy="1404270"/>
            <a:chOff x="6226628" y="561702"/>
            <a:chExt cx="5199017" cy="5042263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DE81B0D-A536-BA4C-852B-75E8B79E6CD4}"/>
                </a:ext>
              </a:extLst>
            </p:cNvPr>
            <p:cNvSpPr/>
            <p:nvPr/>
          </p:nvSpPr>
          <p:spPr>
            <a:xfrm>
              <a:off x="6226628" y="561702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4C45D4D-D091-704E-B57D-BCE38F778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6226628" y="561702"/>
              <a:ext cx="5199017" cy="5042263"/>
            </a:xfrm>
            <a:prstGeom prst="ellipse">
              <a:avLst/>
            </a:prstGeom>
          </p:spPr>
        </p:pic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940B3FB-715C-634C-B1B7-5A74BF6170D8}"/>
                </a:ext>
              </a:extLst>
            </p:cNvPr>
            <p:cNvSpPr/>
            <p:nvPr/>
          </p:nvSpPr>
          <p:spPr>
            <a:xfrm>
              <a:off x="7905203" y="2076993"/>
              <a:ext cx="1841863" cy="1802675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Arc plein 16">
              <a:extLst>
                <a:ext uri="{FF2B5EF4-FFF2-40B4-BE49-F238E27FC236}">
                  <a16:creationId xmlns:a16="http://schemas.microsoft.com/office/drawing/2014/main" id="{E179C186-21B8-CA45-9D57-40F01751E3AE}"/>
                </a:ext>
              </a:extLst>
            </p:cNvPr>
            <p:cNvSpPr/>
            <p:nvPr/>
          </p:nvSpPr>
          <p:spPr>
            <a:xfrm rot="10800000">
              <a:off x="8401100" y="3120814"/>
              <a:ext cx="895497" cy="524323"/>
            </a:xfrm>
            <a:prstGeom prst="blockArc">
              <a:avLst>
                <a:gd name="adj1" fmla="val 10665254"/>
                <a:gd name="adj2" fmla="val 46929"/>
                <a:gd name="adj3" fmla="val 15900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B97FC9C2-D418-294E-9400-F1907BB50F3F}"/>
                </a:ext>
              </a:extLst>
            </p:cNvPr>
            <p:cNvSpPr/>
            <p:nvPr/>
          </p:nvSpPr>
          <p:spPr>
            <a:xfrm>
              <a:off x="8537237" y="2701248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3D9960F-B635-DF41-B9AA-B0B97A8CEB19}"/>
                </a:ext>
              </a:extLst>
            </p:cNvPr>
            <p:cNvSpPr/>
            <p:nvPr/>
          </p:nvSpPr>
          <p:spPr>
            <a:xfrm>
              <a:off x="8901005" y="2703607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DE2F5C1C-BF47-1741-95FA-D7BAFB8FBC98}"/>
                </a:ext>
              </a:extLst>
            </p:cNvPr>
            <p:cNvGrpSpPr/>
            <p:nvPr/>
          </p:nvGrpSpPr>
          <p:grpSpPr>
            <a:xfrm>
              <a:off x="7654547" y="1767642"/>
              <a:ext cx="2950031" cy="1387026"/>
              <a:chOff x="7751936" y="1836073"/>
              <a:chExt cx="2755255" cy="1104018"/>
            </a:xfrm>
          </p:grpSpPr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B4D4A01F-F893-FC46-A8E2-938028EB5E73}"/>
                  </a:ext>
                </a:extLst>
              </p:cNvPr>
              <p:cNvSpPr/>
              <p:nvPr/>
            </p:nvSpPr>
            <p:spPr>
              <a:xfrm rot="1493719">
                <a:off x="7751936" y="2120862"/>
                <a:ext cx="2755255" cy="29106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2" name="Corde 21">
                <a:extLst>
                  <a:ext uri="{FF2B5EF4-FFF2-40B4-BE49-F238E27FC236}">
                    <a16:creationId xmlns:a16="http://schemas.microsoft.com/office/drawing/2014/main" id="{A81C9033-F752-5A45-ACD0-FF502D6F2E59}"/>
                  </a:ext>
                </a:extLst>
              </p:cNvPr>
              <p:cNvSpPr/>
              <p:nvPr/>
            </p:nvSpPr>
            <p:spPr>
              <a:xfrm rot="8662031">
                <a:off x="8486333" y="1836073"/>
                <a:ext cx="1181956" cy="1104018"/>
              </a:xfrm>
              <a:prstGeom prst="chord">
                <a:avLst>
                  <a:gd name="adj1" fmla="val 4319706"/>
                  <a:gd name="adj2" fmla="val 13689628"/>
                </a:avLst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696DA6-AFB5-4243-941A-59998A28C9B2}"/>
                  </a:ext>
                </a:extLst>
              </p:cNvPr>
              <p:cNvSpPr/>
              <p:nvPr/>
            </p:nvSpPr>
            <p:spPr>
              <a:xfrm rot="1547108">
                <a:off x="8231391" y="2229165"/>
                <a:ext cx="1870531" cy="94967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BF51A2B-307C-AC4E-AF11-61BD68D6A3B3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A7551A1-DAB6-9F44-817F-00376500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63521F5E-CB14-114D-819E-AA6CAAEFF0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9550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Magasins partenaires dans cette zone: </a:t>
            </a:r>
          </a:p>
        </p:txBody>
      </p:sp>
      <p:pic>
        <p:nvPicPr>
          <p:cNvPr id="28674" name="Picture 2" descr="Résultat de recherche d'images pour &quot;biocoop logo png&quot;">
            <a:extLst>
              <a:ext uri="{FF2B5EF4-FFF2-40B4-BE49-F238E27FC236}">
                <a16:creationId xmlns:a16="http://schemas.microsoft.com/office/drawing/2014/main" id="{4892E7EA-DBA5-B249-A5FA-2EF4F800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01" y="2540647"/>
            <a:ext cx="1592644" cy="6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D5755354-A987-874E-AB69-C36EFEF0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70" y="3317644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Résultat de recherche d'images pour &quot;la vie claire logo png&quot;">
            <a:extLst>
              <a:ext uri="{FF2B5EF4-FFF2-40B4-BE49-F238E27FC236}">
                <a16:creationId xmlns:a16="http://schemas.microsoft.com/office/drawing/2014/main" id="{B4F8DCD1-60ED-C742-A96D-4025988D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60" y="3472061"/>
            <a:ext cx="1335912" cy="13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Résultat de recherche d'images pour &quot;bio c bon logo png&quot;">
            <a:extLst>
              <a:ext uri="{FF2B5EF4-FFF2-40B4-BE49-F238E27FC236}">
                <a16:creationId xmlns:a16="http://schemas.microsoft.com/office/drawing/2014/main" id="{83E2BC12-FDFC-D64E-8D24-C5FA96AF3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53" b="95960" l="5287" r="92913">
                        <a14:foregroundMark x1="20697" y1="46689" x2="20697" y2="46689"/>
                        <a14:foregroundMark x1="23060" y1="55443" x2="23060" y2="55443"/>
                        <a14:foregroundMark x1="42407" y1="54994" x2="42407" y2="54994"/>
                        <a14:foregroundMark x1="43982" y1="73064" x2="43982" y2="73064"/>
                        <a14:foregroundMark x1="43645" y1="81369" x2="43645" y2="81369"/>
                        <a14:foregroundMark x1="60630" y1="79012" x2="60630" y2="79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61" y="4319123"/>
            <a:ext cx="1100531" cy="11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F8C80C-CD1D-CD42-A1EB-168F59F9349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7882E1D-24FB-514B-B76F-31BB4C24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4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B22032D7-845F-CE47-859E-0181EFFF23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662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Magasins partenaires dans cette zone: </a:t>
            </a:r>
          </a:p>
        </p:txBody>
      </p:sp>
      <p:pic>
        <p:nvPicPr>
          <p:cNvPr id="28674" name="Picture 2" descr="Résultat de recherche d'images pour &quot;biocoop logo png&quot;">
            <a:extLst>
              <a:ext uri="{FF2B5EF4-FFF2-40B4-BE49-F238E27FC236}">
                <a16:creationId xmlns:a16="http://schemas.microsoft.com/office/drawing/2014/main" id="{4892E7EA-DBA5-B249-A5FA-2EF4F800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01" y="2540647"/>
            <a:ext cx="1592644" cy="6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Résultat de recherche d'images pour &quot;la vie claire logo png&quot;">
            <a:extLst>
              <a:ext uri="{FF2B5EF4-FFF2-40B4-BE49-F238E27FC236}">
                <a16:creationId xmlns:a16="http://schemas.microsoft.com/office/drawing/2014/main" id="{B4F8DCD1-60ED-C742-A96D-4025988D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60" y="3472061"/>
            <a:ext cx="1335912" cy="13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Résultat de recherche d'images pour &quot;bio c bon logo png&quot;">
            <a:extLst>
              <a:ext uri="{FF2B5EF4-FFF2-40B4-BE49-F238E27FC236}">
                <a16:creationId xmlns:a16="http://schemas.microsoft.com/office/drawing/2014/main" id="{83E2BC12-FDFC-D64E-8D24-C5FA96AF3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3" b="95960" l="5287" r="92913">
                        <a14:foregroundMark x1="20697" y1="46689" x2="20697" y2="46689"/>
                        <a14:foregroundMark x1="23060" y1="55443" x2="23060" y2="55443"/>
                        <a14:foregroundMark x1="42407" y1="54994" x2="42407" y2="54994"/>
                        <a14:foregroundMark x1="43982" y1="73064" x2="43982" y2="73064"/>
                        <a14:foregroundMark x1="43645" y1="81369" x2="43645" y2="81369"/>
                        <a14:foregroundMark x1="60630" y1="79012" x2="60630" y2="790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61" y="4319123"/>
            <a:ext cx="1100531" cy="11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3A47A-1BA7-CA4D-B6A5-7802A99D68A9}"/>
              </a:ext>
            </a:extLst>
          </p:cNvPr>
          <p:cNvSpPr/>
          <p:nvPr/>
        </p:nvSpPr>
        <p:spPr>
          <a:xfrm>
            <a:off x="6401631" y="3179020"/>
            <a:ext cx="1501223" cy="604777"/>
          </a:xfrm>
          <a:prstGeom prst="rect">
            <a:avLst/>
          </a:prstGeom>
          <a:solidFill>
            <a:srgbClr val="5B8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676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D5755354-A987-874E-AB69-C36EFEF0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70" y="3317644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755C16F-0D16-4145-A6EF-E30420CE2D7B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DE5AF53-7D28-9D4B-B39D-50FC2D031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4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E4167713-9DE7-CD4D-B80E-5BAA70A9AF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790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122001" y="94132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De quoi avez-vous besoin?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8C3D2A-524E-7146-ACB8-97E95F81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59" y="2078057"/>
            <a:ext cx="2413528" cy="2806700"/>
          </a:xfrm>
          <a:prstGeom prst="rect">
            <a:avLst/>
          </a:prstGeom>
        </p:spPr>
      </p:pic>
      <p:pic>
        <p:nvPicPr>
          <p:cNvPr id="14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CFFC5948-86B6-C24A-BC9A-534F2154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35" y="1678438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768E66-BD1A-E241-9D03-51C6920280DE}"/>
              </a:ext>
            </a:extLst>
          </p:cNvPr>
          <p:cNvSpPr txBox="1"/>
          <p:nvPr/>
        </p:nvSpPr>
        <p:spPr>
          <a:xfrm>
            <a:off x="5253759" y="5090098"/>
            <a:ext cx="20614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Total: </a:t>
            </a:r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____</a:t>
            </a:r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 €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7CFDA594-0120-8B40-9C64-03F57C8CBE5C}"/>
              </a:ext>
            </a:extLst>
          </p:cNvPr>
          <p:cNvSpPr/>
          <p:nvPr/>
        </p:nvSpPr>
        <p:spPr>
          <a:xfrm>
            <a:off x="7727848" y="2078057"/>
            <a:ext cx="95352" cy="2806700"/>
          </a:xfrm>
          <a:prstGeom prst="roundRect">
            <a:avLst>
              <a:gd name="adj" fmla="val 50000"/>
            </a:avLst>
          </a:prstGeom>
          <a:solidFill>
            <a:srgbClr val="9452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99774FB0-2F59-344E-B663-F9B0E42FDBB2}"/>
              </a:ext>
            </a:extLst>
          </p:cNvPr>
          <p:cNvSpPr/>
          <p:nvPr/>
        </p:nvSpPr>
        <p:spPr>
          <a:xfrm>
            <a:off x="7726286" y="2078056"/>
            <a:ext cx="95352" cy="779442"/>
          </a:xfrm>
          <a:prstGeom prst="roundRect">
            <a:avLst>
              <a:gd name="adj" fmla="val 50000"/>
            </a:avLst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BD9228-647F-1D48-A227-15C23AB05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96" y="2080849"/>
            <a:ext cx="2416653" cy="2884123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8B6B04F4-B7D7-8049-8E80-15BFA5618784}"/>
              </a:ext>
            </a:extLst>
          </p:cNvPr>
          <p:cNvGrpSpPr/>
          <p:nvPr/>
        </p:nvGrpSpPr>
        <p:grpSpPr>
          <a:xfrm>
            <a:off x="6955408" y="5130691"/>
            <a:ext cx="936768" cy="256846"/>
            <a:chOff x="6955408" y="5130691"/>
            <a:chExt cx="936768" cy="256846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0604602E-FB2D-824D-BA5B-A324393903F3}"/>
                </a:ext>
              </a:extLst>
            </p:cNvPr>
            <p:cNvGrpSpPr/>
            <p:nvPr/>
          </p:nvGrpSpPr>
          <p:grpSpPr>
            <a:xfrm>
              <a:off x="6955408" y="5130691"/>
              <a:ext cx="936768" cy="244469"/>
              <a:chOff x="1143000" y="3771901"/>
              <a:chExt cx="1386342" cy="317500"/>
            </a:xfrm>
          </p:grpSpPr>
          <p:sp>
            <p:nvSpPr>
              <p:cNvPr id="19" name="Rectangle à coins arrondis 18">
                <a:extLst>
                  <a:ext uri="{FF2B5EF4-FFF2-40B4-BE49-F238E27FC236}">
                    <a16:creationId xmlns:a16="http://schemas.microsoft.com/office/drawing/2014/main" id="{B6169DDF-78A8-5341-B631-6E90D4DB3CB9}"/>
                  </a:ext>
                </a:extLst>
              </p:cNvPr>
              <p:cNvSpPr/>
              <p:nvPr/>
            </p:nvSpPr>
            <p:spPr>
              <a:xfrm>
                <a:off x="1143000" y="3771901"/>
                <a:ext cx="1282700" cy="317500"/>
              </a:xfrm>
              <a:prstGeom prst="roundRect">
                <a:avLst>
                  <a:gd name="adj" fmla="val 50000"/>
                </a:avLst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8275808E-43EC-E24A-9989-C2D03972109D}"/>
                  </a:ext>
                </a:extLst>
              </p:cNvPr>
              <p:cNvSpPr txBox="1"/>
              <p:nvPr/>
            </p:nvSpPr>
            <p:spPr>
              <a:xfrm>
                <a:off x="1414659" y="3787975"/>
                <a:ext cx="1114683" cy="301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solidFill>
                      <a:srgbClr val="E2F1DA"/>
                    </a:solidFill>
                    <a:latin typeface="Copperplate" panose="02000504000000020004" pitchFamily="2" charset="77"/>
                  </a:rPr>
                  <a:t> Valider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9E05BC63-4E12-1747-9CA3-8DC990FF4360}"/>
                </a:ext>
              </a:extLst>
            </p:cNvPr>
            <p:cNvSpPr txBox="1"/>
            <p:nvPr/>
          </p:nvSpPr>
          <p:spPr>
            <a:xfrm>
              <a:off x="7028287" y="5155445"/>
              <a:ext cx="362619" cy="2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9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3F1B20B-60EC-8F43-B33B-5BC9B05FCBB0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F6C40CD5-0E62-4145-9B70-DD3F90D7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A4B88ACD-325A-1E44-8EA3-CF4469DA0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7346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122001" y="94132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De quoi avez-vous besoin?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8C3D2A-524E-7146-ACB8-97E95F81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59" y="2078057"/>
            <a:ext cx="2413528" cy="2806700"/>
          </a:xfrm>
          <a:prstGeom prst="rect">
            <a:avLst/>
          </a:prstGeom>
        </p:spPr>
      </p:pic>
      <p:pic>
        <p:nvPicPr>
          <p:cNvPr id="14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CFFC5948-86B6-C24A-BC9A-534F2154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35" y="1678438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768E66-BD1A-E241-9D03-51C6920280DE}"/>
              </a:ext>
            </a:extLst>
          </p:cNvPr>
          <p:cNvSpPr txBox="1"/>
          <p:nvPr/>
        </p:nvSpPr>
        <p:spPr>
          <a:xfrm>
            <a:off x="5253759" y="5090098"/>
            <a:ext cx="20614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Total: </a:t>
            </a:r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____</a:t>
            </a:r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 €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7CFDA594-0120-8B40-9C64-03F57C8CBE5C}"/>
              </a:ext>
            </a:extLst>
          </p:cNvPr>
          <p:cNvSpPr/>
          <p:nvPr/>
        </p:nvSpPr>
        <p:spPr>
          <a:xfrm>
            <a:off x="7727848" y="2078057"/>
            <a:ext cx="95352" cy="2806700"/>
          </a:xfrm>
          <a:prstGeom prst="roundRect">
            <a:avLst>
              <a:gd name="adj" fmla="val 50000"/>
            </a:avLst>
          </a:prstGeom>
          <a:solidFill>
            <a:srgbClr val="9452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99774FB0-2F59-344E-B663-F9B0E42FDBB2}"/>
              </a:ext>
            </a:extLst>
          </p:cNvPr>
          <p:cNvSpPr/>
          <p:nvPr/>
        </p:nvSpPr>
        <p:spPr>
          <a:xfrm>
            <a:off x="7730972" y="2405832"/>
            <a:ext cx="95352" cy="779442"/>
          </a:xfrm>
          <a:prstGeom prst="roundRect">
            <a:avLst>
              <a:gd name="adj" fmla="val 50000"/>
            </a:avLst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BD9228-647F-1D48-A227-15C23AB05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96" y="2080849"/>
            <a:ext cx="2416653" cy="28841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4CF52F-400E-194D-B883-552E54BF5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3" t="1381"/>
          <a:stretch/>
        </p:blipFill>
        <p:spPr>
          <a:xfrm>
            <a:off x="5249853" y="2078056"/>
            <a:ext cx="2418215" cy="2873716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C1A271-3054-C04E-BB23-0E03158322C6}"/>
              </a:ext>
            </a:extLst>
          </p:cNvPr>
          <p:cNvGrpSpPr/>
          <p:nvPr/>
        </p:nvGrpSpPr>
        <p:grpSpPr>
          <a:xfrm>
            <a:off x="6955408" y="5130691"/>
            <a:ext cx="936768" cy="256846"/>
            <a:chOff x="6955408" y="5130691"/>
            <a:chExt cx="936768" cy="256846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4EC34BED-D40D-B143-9D23-F6C6954B95DD}"/>
                </a:ext>
              </a:extLst>
            </p:cNvPr>
            <p:cNvGrpSpPr/>
            <p:nvPr/>
          </p:nvGrpSpPr>
          <p:grpSpPr>
            <a:xfrm>
              <a:off x="6955408" y="5130691"/>
              <a:ext cx="936768" cy="244469"/>
              <a:chOff x="1143000" y="3771901"/>
              <a:chExt cx="1386342" cy="317500"/>
            </a:xfrm>
          </p:grpSpPr>
          <p:sp>
            <p:nvSpPr>
              <p:cNvPr id="19" name="Rectangle à coins arrondis 18">
                <a:extLst>
                  <a:ext uri="{FF2B5EF4-FFF2-40B4-BE49-F238E27FC236}">
                    <a16:creationId xmlns:a16="http://schemas.microsoft.com/office/drawing/2014/main" id="{2F0FE234-4B70-6F40-A3C9-AE79B4113A09}"/>
                  </a:ext>
                </a:extLst>
              </p:cNvPr>
              <p:cNvSpPr/>
              <p:nvPr/>
            </p:nvSpPr>
            <p:spPr>
              <a:xfrm>
                <a:off x="1143000" y="3771901"/>
                <a:ext cx="1282700" cy="317500"/>
              </a:xfrm>
              <a:prstGeom prst="roundRect">
                <a:avLst>
                  <a:gd name="adj" fmla="val 50000"/>
                </a:avLst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E4040FC-1621-9B4E-8224-05C73EE7C99C}"/>
                  </a:ext>
                </a:extLst>
              </p:cNvPr>
              <p:cNvSpPr txBox="1"/>
              <p:nvPr/>
            </p:nvSpPr>
            <p:spPr>
              <a:xfrm>
                <a:off x="1414659" y="3787975"/>
                <a:ext cx="1114683" cy="301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solidFill>
                      <a:srgbClr val="E2F1DA"/>
                    </a:solidFill>
                    <a:latin typeface="Copperplate" panose="02000504000000020004" pitchFamily="2" charset="77"/>
                  </a:rPr>
                  <a:t> Valider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3880242-0921-7940-BB2D-8FFF358547D0}"/>
                </a:ext>
              </a:extLst>
            </p:cNvPr>
            <p:cNvSpPr txBox="1"/>
            <p:nvPr/>
          </p:nvSpPr>
          <p:spPr>
            <a:xfrm>
              <a:off x="7028287" y="5155445"/>
              <a:ext cx="362619" cy="2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9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569D15F-18DA-984E-AA35-C284642A848E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F7D25C2F-ABC5-F947-B637-A919C21D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09B94CF2-E8A5-EE4D-9E2D-B0DC72321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477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55842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36EA83-E0EB-4443-B137-426F4A6B8196}"/>
              </a:ext>
            </a:extLst>
          </p:cNvPr>
          <p:cNvSpPr txBox="1"/>
          <p:nvPr/>
        </p:nvSpPr>
        <p:spPr>
          <a:xfrm>
            <a:off x="5006474" y="4001315"/>
            <a:ext cx="2877347" cy="1615827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rgbClr val="5B8D3A"/>
                </a:solidFill>
                <a:latin typeface="Copperplate" panose="02000504000000020004" pitchFamily="2" charset="77"/>
              </a:rPr>
              <a:t>Je fais déjà partie de la communauté</a:t>
            </a: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DC94CA2-F2F5-F34D-81CE-96DFE00B4BA2}"/>
              </a:ext>
            </a:extLst>
          </p:cNvPr>
          <p:cNvSpPr txBox="1"/>
          <p:nvPr/>
        </p:nvSpPr>
        <p:spPr>
          <a:xfrm>
            <a:off x="5024768" y="2382504"/>
            <a:ext cx="2877347" cy="1384995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Je suis nouveau dans la communauté</a:t>
            </a:r>
          </a:p>
          <a:p>
            <a:pPr algn="ctr"/>
            <a:endParaRPr lang="fr-FR" sz="12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01039DB-8D1F-6A41-A1F7-B84190ACD583}"/>
              </a:ext>
            </a:extLst>
          </p:cNvPr>
          <p:cNvGrpSpPr/>
          <p:nvPr/>
        </p:nvGrpSpPr>
        <p:grpSpPr>
          <a:xfrm>
            <a:off x="6169888" y="2890142"/>
            <a:ext cx="574040" cy="739730"/>
            <a:chOff x="752619" y="953589"/>
            <a:chExt cx="1293843" cy="1667294"/>
          </a:xfrm>
        </p:grpSpPr>
        <p:sp>
          <p:nvSpPr>
            <p:cNvPr id="44" name="Rectangle à coins arrondis 43">
              <a:extLst>
                <a:ext uri="{FF2B5EF4-FFF2-40B4-BE49-F238E27FC236}">
                  <a16:creationId xmlns:a16="http://schemas.microsoft.com/office/drawing/2014/main" id="{51830341-CE66-894F-B1A9-31BA82DD0420}"/>
                </a:ext>
              </a:extLst>
            </p:cNvPr>
            <p:cNvSpPr/>
            <p:nvPr/>
          </p:nvSpPr>
          <p:spPr>
            <a:xfrm>
              <a:off x="884471" y="953589"/>
              <a:ext cx="1161991" cy="1667294"/>
            </a:xfrm>
            <a:prstGeom prst="roundRect">
              <a:avLst/>
            </a:prstGeom>
            <a:noFill/>
            <a:ln w="57150"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06FEE4E7-282B-874B-996B-560216D202DD}"/>
                </a:ext>
              </a:extLst>
            </p:cNvPr>
            <p:cNvCxnSpPr/>
            <p:nvPr/>
          </p:nvCxnSpPr>
          <p:spPr>
            <a:xfrm>
              <a:off x="1336617" y="1485775"/>
              <a:ext cx="604720" cy="0"/>
            </a:xfrm>
            <a:prstGeom prst="line">
              <a:avLst/>
            </a:prstGeom>
            <a:ln w="38100">
              <a:solidFill>
                <a:srgbClr val="5B8D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26EA6AD2-986B-5E48-A701-81D6CBBE13E6}"/>
                </a:ext>
              </a:extLst>
            </p:cNvPr>
            <p:cNvCxnSpPr/>
            <p:nvPr/>
          </p:nvCxnSpPr>
          <p:spPr>
            <a:xfrm>
              <a:off x="1336617" y="1782955"/>
              <a:ext cx="604720" cy="0"/>
            </a:xfrm>
            <a:prstGeom prst="line">
              <a:avLst/>
            </a:prstGeom>
            <a:ln w="38100">
              <a:solidFill>
                <a:srgbClr val="5B8D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8DF0F029-1E17-414A-A373-CF8208A8B2F7}"/>
                </a:ext>
              </a:extLst>
            </p:cNvPr>
            <p:cNvCxnSpPr/>
            <p:nvPr/>
          </p:nvCxnSpPr>
          <p:spPr>
            <a:xfrm>
              <a:off x="1336617" y="2068589"/>
              <a:ext cx="604720" cy="0"/>
            </a:xfrm>
            <a:prstGeom prst="line">
              <a:avLst/>
            </a:prstGeom>
            <a:ln w="38100">
              <a:solidFill>
                <a:srgbClr val="5B8D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9F7A4A-2FC4-074E-B73C-E8555224F52E}"/>
                </a:ext>
              </a:extLst>
            </p:cNvPr>
            <p:cNvSpPr/>
            <p:nvPr/>
          </p:nvSpPr>
          <p:spPr>
            <a:xfrm>
              <a:off x="963154" y="1370249"/>
              <a:ext cx="208258" cy="208258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BB9F83-4E92-F74D-B9E7-A8CC5D91D71C}"/>
                </a:ext>
              </a:extLst>
            </p:cNvPr>
            <p:cNvSpPr/>
            <p:nvPr/>
          </p:nvSpPr>
          <p:spPr>
            <a:xfrm>
              <a:off x="975781" y="1665757"/>
              <a:ext cx="208258" cy="208258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078F9AC-7FED-D94A-AD6C-FCDFA363650A}"/>
                </a:ext>
              </a:extLst>
            </p:cNvPr>
            <p:cNvSpPr/>
            <p:nvPr/>
          </p:nvSpPr>
          <p:spPr>
            <a:xfrm>
              <a:off x="984960" y="1948737"/>
              <a:ext cx="208258" cy="208258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75B6F6C-9872-A64D-ABDE-639071A0E9C7}"/>
                </a:ext>
              </a:extLst>
            </p:cNvPr>
            <p:cNvSpPr txBox="1"/>
            <p:nvPr/>
          </p:nvSpPr>
          <p:spPr>
            <a:xfrm>
              <a:off x="752619" y="1118858"/>
              <a:ext cx="471954" cy="7630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fr-FR" sz="16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DD1390A1-1916-7341-BA90-4D5E00C51D89}"/>
              </a:ext>
            </a:extLst>
          </p:cNvPr>
          <p:cNvGrpSpPr/>
          <p:nvPr/>
        </p:nvGrpSpPr>
        <p:grpSpPr>
          <a:xfrm>
            <a:off x="5963841" y="4255150"/>
            <a:ext cx="1135986" cy="1244741"/>
            <a:chOff x="2182096" y="-1173731"/>
            <a:chExt cx="6268968" cy="6869137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9E0525E-371B-7C4E-A183-404BDED958F7}"/>
                </a:ext>
              </a:extLst>
            </p:cNvPr>
            <p:cNvSpPr/>
            <p:nvPr/>
          </p:nvSpPr>
          <p:spPr>
            <a:xfrm>
              <a:off x="2717074" y="653143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CAF466E6-D44B-484B-A316-3A1EA2A82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2182096" y="-1173731"/>
              <a:ext cx="6268968" cy="6869137"/>
            </a:xfrm>
            <a:prstGeom prst="ellipse">
              <a:avLst/>
            </a:prstGeom>
          </p:spPr>
        </p:pic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7B727A87-030F-0D44-AB23-DD709C6FB885}"/>
                </a:ext>
              </a:extLst>
            </p:cNvPr>
            <p:cNvSpPr/>
            <p:nvPr/>
          </p:nvSpPr>
          <p:spPr>
            <a:xfrm>
              <a:off x="4395649" y="1517378"/>
              <a:ext cx="1841864" cy="1802674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E2F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A0A5AD98-8B27-6741-ADAE-DD8CC935B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8" t="-227814" r="-79858" b="-69438"/>
          <a:stretch/>
        </p:blipFill>
        <p:spPr>
          <a:xfrm>
            <a:off x="6099414" y="4505439"/>
            <a:ext cx="1097355" cy="1111703"/>
          </a:xfrm>
          <a:prstGeom prst="ellipse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7F9CFB2F-0190-DE47-BAAF-381E9615FF99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9A3110F2-181F-ED43-8FE8-CB53CE21D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9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8BE59D6C-C8D3-B14B-B51D-E06E1711C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4778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122001" y="94132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De quoi avez-vous besoin?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8C3D2A-524E-7146-ACB8-97E95F81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59" y="2078057"/>
            <a:ext cx="2413528" cy="2806700"/>
          </a:xfrm>
          <a:prstGeom prst="rect">
            <a:avLst/>
          </a:prstGeom>
        </p:spPr>
      </p:pic>
      <p:pic>
        <p:nvPicPr>
          <p:cNvPr id="14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CFFC5948-86B6-C24A-BC9A-534F2154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35" y="1678438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768E66-BD1A-E241-9D03-51C6920280DE}"/>
              </a:ext>
            </a:extLst>
          </p:cNvPr>
          <p:cNvSpPr txBox="1"/>
          <p:nvPr/>
        </p:nvSpPr>
        <p:spPr>
          <a:xfrm>
            <a:off x="5253759" y="5090098"/>
            <a:ext cx="20614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Total: </a:t>
            </a:r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____</a:t>
            </a:r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 €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7CFDA594-0120-8B40-9C64-03F57C8CBE5C}"/>
              </a:ext>
            </a:extLst>
          </p:cNvPr>
          <p:cNvSpPr/>
          <p:nvPr/>
        </p:nvSpPr>
        <p:spPr>
          <a:xfrm>
            <a:off x="7727848" y="2078057"/>
            <a:ext cx="95352" cy="2806700"/>
          </a:xfrm>
          <a:prstGeom prst="roundRect">
            <a:avLst>
              <a:gd name="adj" fmla="val 50000"/>
            </a:avLst>
          </a:prstGeom>
          <a:solidFill>
            <a:srgbClr val="9452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99774FB0-2F59-344E-B663-F9B0E42FDBB2}"/>
              </a:ext>
            </a:extLst>
          </p:cNvPr>
          <p:cNvSpPr/>
          <p:nvPr/>
        </p:nvSpPr>
        <p:spPr>
          <a:xfrm>
            <a:off x="7727848" y="3038180"/>
            <a:ext cx="95352" cy="779442"/>
          </a:xfrm>
          <a:prstGeom prst="roundRect">
            <a:avLst>
              <a:gd name="adj" fmla="val 50000"/>
            </a:avLst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BD9228-647F-1D48-A227-15C23AB05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96" y="2080849"/>
            <a:ext cx="2416653" cy="28841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4CF52F-400E-194D-B883-552E54BF5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3" t="1381"/>
          <a:stretch/>
        </p:blipFill>
        <p:spPr>
          <a:xfrm>
            <a:off x="5249853" y="2078056"/>
            <a:ext cx="2418215" cy="2873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50662E-F240-4D47-9A2B-0685733C7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788" y="2078055"/>
            <a:ext cx="2429025" cy="2873717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751E56-2243-454E-A1D8-C7F87F63DF35}"/>
              </a:ext>
            </a:extLst>
          </p:cNvPr>
          <p:cNvGrpSpPr/>
          <p:nvPr/>
        </p:nvGrpSpPr>
        <p:grpSpPr>
          <a:xfrm>
            <a:off x="6955408" y="5130691"/>
            <a:ext cx="936768" cy="256846"/>
            <a:chOff x="6955408" y="5130691"/>
            <a:chExt cx="936768" cy="256846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321D2824-A7EE-6948-858A-3849824E8CD8}"/>
                </a:ext>
              </a:extLst>
            </p:cNvPr>
            <p:cNvGrpSpPr/>
            <p:nvPr/>
          </p:nvGrpSpPr>
          <p:grpSpPr>
            <a:xfrm>
              <a:off x="6955408" y="5130691"/>
              <a:ext cx="936768" cy="244469"/>
              <a:chOff x="1143000" y="3771901"/>
              <a:chExt cx="1386342" cy="317500"/>
            </a:xfrm>
          </p:grpSpPr>
          <p:sp>
            <p:nvSpPr>
              <p:cNvPr id="19" name="Rectangle à coins arrondis 18">
                <a:extLst>
                  <a:ext uri="{FF2B5EF4-FFF2-40B4-BE49-F238E27FC236}">
                    <a16:creationId xmlns:a16="http://schemas.microsoft.com/office/drawing/2014/main" id="{0CB4CD9C-A430-7F40-BEEF-5F3E3FCCC02F}"/>
                  </a:ext>
                </a:extLst>
              </p:cNvPr>
              <p:cNvSpPr/>
              <p:nvPr/>
            </p:nvSpPr>
            <p:spPr>
              <a:xfrm>
                <a:off x="1143000" y="3771901"/>
                <a:ext cx="1282700" cy="317500"/>
              </a:xfrm>
              <a:prstGeom prst="roundRect">
                <a:avLst>
                  <a:gd name="adj" fmla="val 50000"/>
                </a:avLst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6C90658-71A6-8F45-AA8F-FAB2D4F59FFC}"/>
                  </a:ext>
                </a:extLst>
              </p:cNvPr>
              <p:cNvSpPr txBox="1"/>
              <p:nvPr/>
            </p:nvSpPr>
            <p:spPr>
              <a:xfrm>
                <a:off x="1414659" y="3787975"/>
                <a:ext cx="1114683" cy="301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solidFill>
                      <a:srgbClr val="E2F1DA"/>
                    </a:solidFill>
                    <a:latin typeface="Copperplate" panose="02000504000000020004" pitchFamily="2" charset="77"/>
                  </a:rPr>
                  <a:t> Valider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E4B4D99-C816-6740-98D5-4B9EF2D477DF}"/>
                </a:ext>
              </a:extLst>
            </p:cNvPr>
            <p:cNvSpPr txBox="1"/>
            <p:nvPr/>
          </p:nvSpPr>
          <p:spPr>
            <a:xfrm>
              <a:off x="7028287" y="5155445"/>
              <a:ext cx="362619" cy="2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9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946485-DDFA-344E-AED7-A4307E2577E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3D7F0C19-4E33-B84A-9118-FB17FB88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DB2D57AB-53C8-E542-8F3A-4760A3A9D9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0837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122001" y="94132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De quoi avez-vous besoin?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8C3D2A-524E-7146-ACB8-97E95F814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59" y="2078057"/>
            <a:ext cx="2413528" cy="2806700"/>
          </a:xfrm>
          <a:prstGeom prst="rect">
            <a:avLst/>
          </a:prstGeom>
        </p:spPr>
      </p:pic>
      <p:pic>
        <p:nvPicPr>
          <p:cNvPr id="14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CFFC5948-86B6-C24A-BC9A-534F2154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35" y="1678438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768E66-BD1A-E241-9D03-51C6920280DE}"/>
              </a:ext>
            </a:extLst>
          </p:cNvPr>
          <p:cNvSpPr txBox="1"/>
          <p:nvPr/>
        </p:nvSpPr>
        <p:spPr>
          <a:xfrm>
            <a:off x="5253759" y="5090098"/>
            <a:ext cx="206144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Total: </a:t>
            </a:r>
            <a:r>
              <a:rPr lang="fr-FR" dirty="0">
                <a:solidFill>
                  <a:srgbClr val="945200"/>
                </a:solidFill>
                <a:latin typeface="Copperplate" panose="02000504000000020004" pitchFamily="2" charset="77"/>
              </a:rPr>
              <a:t>____</a:t>
            </a:r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 €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7CFDA594-0120-8B40-9C64-03F57C8CBE5C}"/>
              </a:ext>
            </a:extLst>
          </p:cNvPr>
          <p:cNvSpPr/>
          <p:nvPr/>
        </p:nvSpPr>
        <p:spPr>
          <a:xfrm>
            <a:off x="7727848" y="2078057"/>
            <a:ext cx="95352" cy="2806700"/>
          </a:xfrm>
          <a:prstGeom prst="roundRect">
            <a:avLst>
              <a:gd name="adj" fmla="val 50000"/>
            </a:avLst>
          </a:prstGeom>
          <a:solidFill>
            <a:srgbClr val="9452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99774FB0-2F59-344E-B663-F9B0E42FDBB2}"/>
              </a:ext>
            </a:extLst>
          </p:cNvPr>
          <p:cNvSpPr/>
          <p:nvPr/>
        </p:nvSpPr>
        <p:spPr>
          <a:xfrm>
            <a:off x="7727848" y="3427901"/>
            <a:ext cx="95352" cy="779442"/>
          </a:xfrm>
          <a:prstGeom prst="roundRect">
            <a:avLst>
              <a:gd name="adj" fmla="val 50000"/>
            </a:avLst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9BD9228-647F-1D48-A227-15C23AB05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96" y="2080849"/>
            <a:ext cx="2416653" cy="28841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4CF52F-400E-194D-B883-552E54BF5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3" t="1381"/>
          <a:stretch/>
        </p:blipFill>
        <p:spPr>
          <a:xfrm>
            <a:off x="5249853" y="2078056"/>
            <a:ext cx="2418215" cy="2873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50662E-F240-4D47-9A2B-0685733C7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788" y="2078055"/>
            <a:ext cx="2429025" cy="28737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8B8365-F078-BA4C-B5C3-D3FB0798F2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1"/>
          <a:stretch/>
        </p:blipFill>
        <p:spPr>
          <a:xfrm>
            <a:off x="5227785" y="2107281"/>
            <a:ext cx="2439501" cy="2857692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217C66CD-FD40-614F-B530-F6E40107E484}"/>
              </a:ext>
            </a:extLst>
          </p:cNvPr>
          <p:cNvGrpSpPr/>
          <p:nvPr/>
        </p:nvGrpSpPr>
        <p:grpSpPr>
          <a:xfrm>
            <a:off x="6955408" y="5130691"/>
            <a:ext cx="936768" cy="256846"/>
            <a:chOff x="6955408" y="5130691"/>
            <a:chExt cx="936768" cy="256846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1E1C226B-ED38-DE4A-AA8C-C6CA53352640}"/>
                </a:ext>
              </a:extLst>
            </p:cNvPr>
            <p:cNvGrpSpPr/>
            <p:nvPr/>
          </p:nvGrpSpPr>
          <p:grpSpPr>
            <a:xfrm>
              <a:off x="6955408" y="5130691"/>
              <a:ext cx="936768" cy="244469"/>
              <a:chOff x="1143000" y="3771901"/>
              <a:chExt cx="1386342" cy="317500"/>
            </a:xfrm>
          </p:grpSpPr>
          <p:sp>
            <p:nvSpPr>
              <p:cNvPr id="15" name="Rectangle à coins arrondis 14">
                <a:extLst>
                  <a:ext uri="{FF2B5EF4-FFF2-40B4-BE49-F238E27FC236}">
                    <a16:creationId xmlns:a16="http://schemas.microsoft.com/office/drawing/2014/main" id="{29360A6C-8D21-AC4F-AD04-17ABC5225965}"/>
                  </a:ext>
                </a:extLst>
              </p:cNvPr>
              <p:cNvSpPr/>
              <p:nvPr/>
            </p:nvSpPr>
            <p:spPr>
              <a:xfrm>
                <a:off x="1143000" y="3771901"/>
                <a:ext cx="1282700" cy="317500"/>
              </a:xfrm>
              <a:prstGeom prst="roundRect">
                <a:avLst>
                  <a:gd name="adj" fmla="val 50000"/>
                </a:avLst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0790FF35-015E-2E44-A10D-5271A454F7A2}"/>
                  </a:ext>
                </a:extLst>
              </p:cNvPr>
              <p:cNvSpPr txBox="1"/>
              <p:nvPr/>
            </p:nvSpPr>
            <p:spPr>
              <a:xfrm>
                <a:off x="1414659" y="3787975"/>
                <a:ext cx="1114683" cy="301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solidFill>
                      <a:srgbClr val="E2F1DA"/>
                    </a:solidFill>
                    <a:latin typeface="Copperplate" panose="02000504000000020004" pitchFamily="2" charset="77"/>
                  </a:rPr>
                  <a:t> Valider</a:t>
                </a:r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ECF744E-CB57-D840-A6D9-4B20E1A2C04D}"/>
                </a:ext>
              </a:extLst>
            </p:cNvPr>
            <p:cNvSpPr txBox="1"/>
            <p:nvPr/>
          </p:nvSpPr>
          <p:spPr>
            <a:xfrm>
              <a:off x="7028287" y="5155445"/>
              <a:ext cx="362619" cy="2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9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77B1CF6-226A-2A4A-9D37-2D0C3FEC0B5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671146A-FAF5-8D42-9E48-6482A0E40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AA174AAE-19A6-5146-8D20-FF10983AAD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4174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C571E2C-6202-C14A-BA81-2E2787DD6A4E}"/>
              </a:ext>
            </a:extLst>
          </p:cNvPr>
          <p:cNvSpPr txBox="1"/>
          <p:nvPr/>
        </p:nvSpPr>
        <p:spPr>
          <a:xfrm>
            <a:off x="3900668" y="2060294"/>
            <a:ext cx="47340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5B8D3A"/>
                </a:solidFill>
                <a:latin typeface="Chalkduster" panose="03050602040202020205" pitchFamily="66" charset="77"/>
              </a:rPr>
              <a:t>Avant d’aller faire les courses, Juliette se demande qui a besoin d’elle.</a:t>
            </a:r>
          </a:p>
        </p:txBody>
      </p:sp>
    </p:spTree>
    <p:extLst>
      <p:ext uri="{BB962C8B-B14F-4D97-AF65-F5344CB8AC3E}">
        <p14:creationId xmlns:p14="http://schemas.microsoft.com/office/powerpoint/2010/main" val="1087160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73D4325-557C-4249-B15F-057DB6AB3B6D}"/>
              </a:ext>
            </a:extLst>
          </p:cNvPr>
          <p:cNvGrpSpPr/>
          <p:nvPr/>
        </p:nvGrpSpPr>
        <p:grpSpPr>
          <a:xfrm>
            <a:off x="5059220" y="2825288"/>
            <a:ext cx="1344614" cy="1200329"/>
            <a:chOff x="4990513" y="2429638"/>
            <a:chExt cx="1344614" cy="120032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DC94CA2-F2F5-F34D-81CE-96DFE00B4BA2}"/>
                </a:ext>
              </a:extLst>
            </p:cNvPr>
            <p:cNvSpPr txBox="1"/>
            <p:nvPr/>
          </p:nvSpPr>
          <p:spPr>
            <a:xfrm>
              <a:off x="4990513" y="2429638"/>
              <a:ext cx="1344614" cy="1200329"/>
            </a:xfrm>
            <a:prstGeom prst="rect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  <a:latin typeface="Copperplate" panose="02000504000000020004" pitchFamily="2" charset="77"/>
                </a:rPr>
                <a:t>Je vais faire des courses</a:t>
              </a: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0" name="Picture 4" descr="Résultat de recherche d'images pour &quot;panier icone&quot;">
              <a:extLst>
                <a:ext uri="{FF2B5EF4-FFF2-40B4-BE49-F238E27FC236}">
                  <a16:creationId xmlns:a16="http://schemas.microsoft.com/office/drawing/2014/main" id="{DC028064-4000-3743-9889-6A824D5E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454" y="2915829"/>
              <a:ext cx="645194" cy="64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FC34C10-A29B-0B40-8B0B-AF77E1351552}"/>
              </a:ext>
            </a:extLst>
          </p:cNvPr>
          <p:cNvGrpSpPr/>
          <p:nvPr/>
        </p:nvGrpSpPr>
        <p:grpSpPr>
          <a:xfrm>
            <a:off x="5841548" y="4155080"/>
            <a:ext cx="1344614" cy="1168513"/>
            <a:chOff x="5772841" y="3759430"/>
            <a:chExt cx="1344614" cy="1168513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36EA83-E0EB-4443-B137-426F4A6B8196}"/>
                </a:ext>
              </a:extLst>
            </p:cNvPr>
            <p:cNvSpPr txBox="1"/>
            <p:nvPr/>
          </p:nvSpPr>
          <p:spPr>
            <a:xfrm>
              <a:off x="5772841" y="3759430"/>
              <a:ext cx="1344614" cy="1107996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Discuter avec la communauté</a:t>
              </a: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1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1" name="Picture 6" descr="Résultat de recherche d'images pour &quot;conversation icone&quot;">
              <a:extLst>
                <a:ext uri="{FF2B5EF4-FFF2-40B4-BE49-F238E27FC236}">
                  <a16:creationId xmlns:a16="http://schemas.microsoft.com/office/drawing/2014/main" id="{CCFEEBE2-2905-AE45-B2FC-3D605F47B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4082" y1="68066" x2="34082" y2="68066"/>
                          <a14:foregroundMark x1="28711" y1="47559" x2="28711" y2="47559"/>
                          <a14:foregroundMark x1="43652" y1="43750" x2="43652" y2="43750"/>
                          <a14:foregroundMark x1="56445" y1="31348" x2="56445" y2="31348"/>
                          <a14:foregroundMark x1="74609" y1="48438" x2="74609" y2="48438"/>
                          <a14:backgroundMark x1="47949" y1="31348" x2="47949" y2="31348"/>
                          <a14:backgroundMark x1="43652" y1="39453" x2="43652" y2="39453"/>
                          <a14:backgroundMark x1="47754" y1="39648" x2="47754" y2="39648"/>
                          <a14:backgroundMark x1="52441" y1="39453" x2="52441" y2="39453"/>
                          <a14:backgroundMark x1="55664" y1="34961" x2="55664" y2="34961"/>
                          <a14:backgroundMark x1="56055" y1="36230" x2="56055" y2="36230"/>
                          <a14:backgroundMark x1="53711" y1="33496" x2="53711" y2="33496"/>
                          <a14:backgroundMark x1="54590" y1="33887" x2="54590" y2="33887"/>
                          <a14:backgroundMark x1="52148" y1="32422" x2="52148" y2="32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528" y="4047213"/>
              <a:ext cx="880730" cy="880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350E66-B8F9-1641-9C2E-52B761AFB5E9}"/>
              </a:ext>
            </a:extLst>
          </p:cNvPr>
          <p:cNvGrpSpPr/>
          <p:nvPr/>
        </p:nvGrpSpPr>
        <p:grpSpPr>
          <a:xfrm>
            <a:off x="6590979" y="2825289"/>
            <a:ext cx="1345588" cy="1200329"/>
            <a:chOff x="6522272" y="2429639"/>
            <a:chExt cx="1345588" cy="12003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9B99F2F-D163-4548-80FA-A03F52220DED}"/>
                </a:ext>
              </a:extLst>
            </p:cNvPr>
            <p:cNvSpPr txBox="1"/>
            <p:nvPr/>
          </p:nvSpPr>
          <p:spPr>
            <a:xfrm>
              <a:off x="6522272" y="2429639"/>
              <a:ext cx="1345588" cy="1200329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J’ai besoin de courses</a:t>
              </a: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b="1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5E62A18A-20CD-E14D-B90A-1A03E28B5386}"/>
                </a:ext>
              </a:extLst>
            </p:cNvPr>
            <p:cNvGrpSpPr/>
            <p:nvPr/>
          </p:nvGrpSpPr>
          <p:grpSpPr>
            <a:xfrm rot="21276836">
              <a:off x="6797546" y="2893997"/>
              <a:ext cx="719241" cy="688857"/>
              <a:chOff x="317357" y="2915060"/>
              <a:chExt cx="1557755" cy="1491947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B0863F26-8C3C-B44D-B247-9A77B19F2154}"/>
                  </a:ext>
                </a:extLst>
              </p:cNvPr>
              <p:cNvGrpSpPr/>
              <p:nvPr/>
            </p:nvGrpSpPr>
            <p:grpSpPr>
              <a:xfrm>
                <a:off x="317357" y="2915060"/>
                <a:ext cx="1391303" cy="1352403"/>
                <a:chOff x="317357" y="2915060"/>
                <a:chExt cx="1391303" cy="1352403"/>
              </a:xfrm>
            </p:grpSpPr>
            <p:pic>
              <p:nvPicPr>
                <p:cNvPr id="25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EC10260E-5196-CE44-A6EA-D3157FD6FA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88" t="17079" r="51301" b="53858"/>
                <a:stretch/>
              </p:blipFill>
              <p:spPr bwMode="auto">
                <a:xfrm>
                  <a:off x="317357" y="3265714"/>
                  <a:ext cx="805748" cy="9112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12D24AD-8535-1748-A431-E26D85075D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667" t="17594" r="34265" b="58673"/>
                <a:stretch/>
              </p:blipFill>
              <p:spPr bwMode="auto">
                <a:xfrm rot="4087572">
                  <a:off x="1099588" y="3580837"/>
                  <a:ext cx="474058" cy="744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ésultat de recherche d'images pour &quot;légumes icone&quot;">
                  <a:extLst>
                    <a:ext uri="{FF2B5EF4-FFF2-40B4-BE49-F238E27FC236}">
                      <a16:creationId xmlns:a16="http://schemas.microsoft.com/office/drawing/2014/main" id="{9A3CA734-4F91-F843-8C39-8328ADF6B6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5824" b="71882" l="19375" r="80375">
                              <a14:foregroundMark x1="26687" y1="37176" x2="26687" y2="37176"/>
                              <a14:foregroundMark x1="39000" y1="29941" x2="39000" y2="29941"/>
                              <a14:foregroundMark x1="36563" y1="35353" x2="36563" y2="35353"/>
                              <a14:foregroundMark x1="52188" y1="30706" x2="52188" y2="30706"/>
                              <a14:foregroundMark x1="56625" y1="32059" x2="56625" y2="32059"/>
                              <a14:foregroundMark x1="56000" y1="27412" x2="56000" y2="27412"/>
                              <a14:foregroundMark x1="56625" y1="35529" x2="56625" y2="35529"/>
                              <a14:foregroundMark x1="68563" y1="38059" x2="68563" y2="38059"/>
                              <a14:foregroundMark x1="71000" y1="38824" x2="71000" y2="3882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802" t="17080" r="18248" b="39786"/>
                <a:stretch/>
              </p:blipFill>
              <p:spPr bwMode="auto">
                <a:xfrm rot="1375258">
                  <a:off x="1163215" y="2915060"/>
                  <a:ext cx="500085" cy="13524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Résultat de recherche d'images pour &quot;poisson icone&quot;">
                <a:extLst>
                  <a:ext uri="{FF2B5EF4-FFF2-40B4-BE49-F238E27FC236}">
                    <a16:creationId xmlns:a16="http://schemas.microsoft.com/office/drawing/2014/main" id="{30B3415B-60BE-CA47-82B5-06BE6D191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4592" b="75408" l="18846" r="81000">
                            <a14:foregroundMark x1="38923" y1="45593" x2="38923" y2="45593"/>
                            <a14:foregroundMark x1="48846" y1="35038" x2="48846" y2="35038"/>
                            <a14:foregroundMark x1="44846" y1="58760" x2="44846" y2="58760"/>
                            <a14:foregroundMark x1="63385" y1="56039" x2="63385" y2="56039"/>
                            <a14:foregroundMark x1="57846" y1="69532" x2="57846" y2="69532"/>
                            <a14:foregroundMark x1="76077" y1="51687" x2="76077" y2="51687"/>
                            <a14:foregroundMark x1="75308" y1="50163" x2="75308" y2="50163"/>
                            <a14:backgroundMark x1="66615" y1="56910" x2="66615" y2="56910"/>
                            <a14:backgroundMark x1="58769" y1="65941" x2="58769" y2="65941"/>
                            <a14:backgroundMark x1="59846" y1="66159" x2="59846" y2="66159"/>
                            <a14:backgroundMark x1="75692" y1="50598" x2="75692" y2="50598"/>
                            <a14:backgroundMark x1="50769" y1="36997" x2="50769" y2="36997"/>
                            <a14:backgroundMark x1="22154" y1="16104" x2="22154" y2="161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5" t="24215" r="18645" b="23453"/>
              <a:stretch/>
            </p:blipFill>
            <p:spPr bwMode="auto">
              <a:xfrm rot="641439">
                <a:off x="838052" y="3803635"/>
                <a:ext cx="1037060" cy="603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67095F1-F511-DD41-99BB-252256FD4E76}"/>
              </a:ext>
            </a:extLst>
          </p:cNvPr>
          <p:cNvGrpSpPr/>
          <p:nvPr/>
        </p:nvGrpSpPr>
        <p:grpSpPr>
          <a:xfrm>
            <a:off x="7095720" y="955288"/>
            <a:ext cx="1034036" cy="559610"/>
            <a:chOff x="7812449" y="1790700"/>
            <a:chExt cx="1758233" cy="951539"/>
          </a:xfrm>
        </p:grpSpPr>
        <p:pic>
          <p:nvPicPr>
            <p:cNvPr id="35" name="Picture 12" descr="Cinefacile">
              <a:extLst>
                <a:ext uri="{FF2B5EF4-FFF2-40B4-BE49-F238E27FC236}">
                  <a16:creationId xmlns:a16="http://schemas.microsoft.com/office/drawing/2014/main" id="{60D4BF38-961D-7F48-A707-5A127FCAB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804" y="1790700"/>
              <a:ext cx="640502" cy="64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02FEFE4-2453-754E-81CB-88CCE53AA1CA}"/>
                </a:ext>
              </a:extLst>
            </p:cNvPr>
            <p:cNvSpPr txBox="1"/>
            <p:nvPr/>
          </p:nvSpPr>
          <p:spPr>
            <a:xfrm>
              <a:off x="7812449" y="2349741"/>
              <a:ext cx="1758233" cy="3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Mon compte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907305" y="2073462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FF04C5F-3ED1-1343-A424-95E2DBB4F6BD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37C3DF3C-BA3E-8742-BF39-FC232278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60B3E499-470F-1A48-89D4-6414FFF593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444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85316" y="1895603"/>
            <a:ext cx="2849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A besoin de vous!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E950CE0-28A0-E641-9EB5-50ED25657A5A}"/>
              </a:ext>
            </a:extLst>
          </p:cNvPr>
          <p:cNvGrpSpPr/>
          <p:nvPr/>
        </p:nvGrpSpPr>
        <p:grpSpPr>
          <a:xfrm>
            <a:off x="5575401" y="3129262"/>
            <a:ext cx="1869323" cy="1812961"/>
            <a:chOff x="2717074" y="653143"/>
            <a:chExt cx="5199017" cy="5042263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5656C5F-4D0C-AB47-BD17-A69A7EA41CD4}"/>
                </a:ext>
              </a:extLst>
            </p:cNvPr>
            <p:cNvSpPr/>
            <p:nvPr/>
          </p:nvSpPr>
          <p:spPr>
            <a:xfrm>
              <a:off x="2717074" y="653143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A1BAAB1-BDF4-DA46-86FD-26DB5E69E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2717074" y="653143"/>
              <a:ext cx="5199017" cy="5042263"/>
            </a:xfrm>
            <a:prstGeom prst="ellipse">
              <a:avLst/>
            </a:prstGeom>
          </p:spPr>
        </p:pic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4CFAFC70-F398-8943-B091-E8D1B418AB96}"/>
                </a:ext>
              </a:extLst>
            </p:cNvPr>
            <p:cNvGrpSpPr/>
            <p:nvPr/>
          </p:nvGrpSpPr>
          <p:grpSpPr>
            <a:xfrm>
              <a:off x="3831389" y="1092161"/>
              <a:ext cx="2534194" cy="2878948"/>
              <a:chOff x="3831389" y="1092161"/>
              <a:chExt cx="2534194" cy="2878948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246CC10C-ADE2-7047-A70A-9EF0794BCFCA}"/>
                  </a:ext>
                </a:extLst>
              </p:cNvPr>
              <p:cNvSpPr/>
              <p:nvPr/>
            </p:nvSpPr>
            <p:spPr>
              <a:xfrm>
                <a:off x="4395649" y="2168434"/>
                <a:ext cx="1841863" cy="1802675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Arc plein 23">
                <a:extLst>
                  <a:ext uri="{FF2B5EF4-FFF2-40B4-BE49-F238E27FC236}">
                    <a16:creationId xmlns:a16="http://schemas.microsoft.com/office/drawing/2014/main" id="{EA12CB83-1B28-8B4D-A91B-F1FC9191A82F}"/>
                  </a:ext>
                </a:extLst>
              </p:cNvPr>
              <p:cNvSpPr/>
              <p:nvPr/>
            </p:nvSpPr>
            <p:spPr>
              <a:xfrm rot="10800000">
                <a:off x="4880174" y="3041379"/>
                <a:ext cx="895497" cy="524323"/>
              </a:xfrm>
              <a:prstGeom prst="blockArc">
                <a:avLst>
                  <a:gd name="adj1" fmla="val 10665254"/>
                  <a:gd name="adj2" fmla="val 46929"/>
                  <a:gd name="adj3" fmla="val 15900"/>
                </a:avLst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77D69A-F52D-9842-A0CE-AD094B185576}"/>
                  </a:ext>
                </a:extLst>
              </p:cNvPr>
              <p:cNvSpPr/>
              <p:nvPr/>
            </p:nvSpPr>
            <p:spPr>
              <a:xfrm rot="20606391">
                <a:off x="4331534" y="1092161"/>
                <a:ext cx="1097280" cy="1324837"/>
              </a:xfrm>
              <a:prstGeom prst="rect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43889FFB-ED2A-E14C-A897-72E8F5B87481}"/>
                  </a:ext>
                </a:extLst>
              </p:cNvPr>
              <p:cNvSpPr/>
              <p:nvPr/>
            </p:nvSpPr>
            <p:spPr>
              <a:xfrm rot="20513675">
                <a:off x="3831389" y="2265820"/>
                <a:ext cx="2534194" cy="23307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ABA0A-CF5E-1C4E-83A2-61DB8B191788}"/>
                  </a:ext>
                </a:extLst>
              </p:cNvPr>
              <p:cNvSpPr/>
              <p:nvPr/>
            </p:nvSpPr>
            <p:spPr>
              <a:xfrm rot="20606391">
                <a:off x="4520177" y="2189795"/>
                <a:ext cx="1073126" cy="207471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F2B40FAD-8381-0542-AB03-AFD996A53A87}"/>
                  </a:ext>
                </a:extLst>
              </p:cNvPr>
              <p:cNvSpPr/>
              <p:nvPr/>
            </p:nvSpPr>
            <p:spPr>
              <a:xfrm>
                <a:off x="4949876" y="2780029"/>
                <a:ext cx="213728" cy="213728"/>
              </a:xfrm>
              <a:prstGeom prst="ellipse">
                <a:avLst/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8FDC9593-0308-284A-AB5F-717C22D16E64}"/>
                  </a:ext>
                </a:extLst>
              </p:cNvPr>
              <p:cNvSpPr/>
              <p:nvPr/>
            </p:nvSpPr>
            <p:spPr>
              <a:xfrm>
                <a:off x="5513145" y="2780029"/>
                <a:ext cx="213728" cy="213728"/>
              </a:xfrm>
              <a:prstGeom prst="ellipse">
                <a:avLst/>
              </a:prstGeom>
              <a:solidFill>
                <a:srgbClr val="E2F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77B3438C-1422-3A4C-8C06-E9A2F4B4A84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74649652-3368-6440-84F3-76268D5BD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2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52056D5E-A02A-8145-9E8A-B2DEC272C4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2635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85316" y="189560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Voici la liste de courses de Gaston:</a:t>
            </a:r>
          </a:p>
        </p:txBody>
      </p:sp>
      <p:pic>
        <p:nvPicPr>
          <p:cNvPr id="14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CFFC5948-86B6-C24A-BC9A-534F2154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69" y="2939011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DB48E8-B6A5-4444-9E4C-EAA2EBE53A9C}"/>
              </a:ext>
            </a:extLst>
          </p:cNvPr>
          <p:cNvSpPr txBox="1"/>
          <p:nvPr/>
        </p:nvSpPr>
        <p:spPr>
          <a:xfrm>
            <a:off x="5469535" y="3805353"/>
            <a:ext cx="2061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>
                <a:solidFill>
                  <a:srgbClr val="945200"/>
                </a:solidFill>
                <a:latin typeface="Copperplate" panose="02000504000000020004" pitchFamily="2" charset="77"/>
              </a:rPr>
              <a:t>Télécharger la liste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5BCD38-4E02-2642-9619-197D340C7531}"/>
              </a:ext>
            </a:extLst>
          </p:cNvPr>
          <p:cNvSpPr txBox="1"/>
          <p:nvPr/>
        </p:nvSpPr>
        <p:spPr>
          <a:xfrm>
            <a:off x="5469535" y="3237942"/>
            <a:ext cx="2061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i="1" dirty="0">
                <a:solidFill>
                  <a:srgbClr val="5B8D3A"/>
                </a:solidFill>
                <a:latin typeface="Copperplate" panose="02000504000000020004" pitchFamily="2" charset="77"/>
              </a:rPr>
              <a:t>9 Place Henri </a:t>
            </a:r>
            <a:r>
              <a:rPr lang="fr-FR" sz="1050" i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Mengin</a:t>
            </a:r>
            <a:r>
              <a:rPr lang="fr-FR" sz="1050" i="1" dirty="0">
                <a:solidFill>
                  <a:srgbClr val="5B8D3A"/>
                </a:solidFill>
                <a:latin typeface="Copperplate" panose="02000504000000020004" pitchFamily="2" charset="77"/>
              </a:rPr>
              <a:t>, 54000 Nancy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210602C-E163-8745-A5D6-DCF3468CFD20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F0801F2-4E93-5247-93E5-62B9610F6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28B0B8FF-7460-8A41-BA89-27F0D8923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4947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85316" y="189560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Voici la liste de courses de Gaston:</a:t>
            </a:r>
          </a:p>
        </p:txBody>
      </p:sp>
      <p:pic>
        <p:nvPicPr>
          <p:cNvPr id="14" name="Picture 4" descr="Résultat de recherche d'images pour &quot;naturalia logo png&quot;">
            <a:extLst>
              <a:ext uri="{FF2B5EF4-FFF2-40B4-BE49-F238E27FC236}">
                <a16:creationId xmlns:a16="http://schemas.microsoft.com/office/drawing/2014/main" id="{CFFC5948-86B6-C24A-BC9A-534F21543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69" y="2939011"/>
            <a:ext cx="1419225" cy="3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DB48E8-B6A5-4444-9E4C-EAA2EBE53A9C}"/>
              </a:ext>
            </a:extLst>
          </p:cNvPr>
          <p:cNvSpPr txBox="1"/>
          <p:nvPr/>
        </p:nvSpPr>
        <p:spPr>
          <a:xfrm>
            <a:off x="5469535" y="3805353"/>
            <a:ext cx="2061441" cy="276999"/>
          </a:xfrm>
          <a:prstGeom prst="rect">
            <a:avLst/>
          </a:prstGeom>
          <a:solidFill>
            <a:srgbClr val="9452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u="sng" dirty="0">
                <a:solidFill>
                  <a:schemeClr val="bg1"/>
                </a:solidFill>
                <a:latin typeface="Copperplate" panose="02000504000000020004" pitchFamily="2" charset="77"/>
              </a:rPr>
              <a:t>Télécharger la liste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5BCD38-4E02-2642-9619-197D340C7531}"/>
              </a:ext>
            </a:extLst>
          </p:cNvPr>
          <p:cNvSpPr txBox="1"/>
          <p:nvPr/>
        </p:nvSpPr>
        <p:spPr>
          <a:xfrm>
            <a:off x="5469535" y="3237942"/>
            <a:ext cx="20614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i="1" dirty="0">
                <a:solidFill>
                  <a:srgbClr val="5B8D3A"/>
                </a:solidFill>
                <a:latin typeface="Copperplate" panose="02000504000000020004" pitchFamily="2" charset="77"/>
              </a:rPr>
              <a:t>9 Place Henri </a:t>
            </a:r>
            <a:r>
              <a:rPr lang="fr-FR" sz="1050" i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Mengin</a:t>
            </a:r>
            <a:r>
              <a:rPr lang="fr-FR" sz="1050" i="1" dirty="0">
                <a:solidFill>
                  <a:srgbClr val="5B8D3A"/>
                </a:solidFill>
                <a:latin typeface="Copperplate" panose="02000504000000020004" pitchFamily="2" charset="77"/>
              </a:rPr>
              <a:t>, 54000 Nancy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B46DB2C-2144-784A-8CB2-9E2F47F32869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71040DF-D018-9945-BBEC-7BE8B863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BFC5E085-E97B-814E-A46A-FE92781C6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0910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24790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Voici la liste de courses de Gaston:</a:t>
            </a:r>
          </a:p>
        </p:txBody>
      </p:sp>
      <p:sp>
        <p:nvSpPr>
          <p:cNvPr id="6" name="Flèche vers le bas 5">
            <a:extLst>
              <a:ext uri="{FF2B5EF4-FFF2-40B4-BE49-F238E27FC236}">
                <a16:creationId xmlns:a16="http://schemas.microsoft.com/office/drawing/2014/main" id="{0324EC1F-6163-CF46-BD14-FC44E4C9DCB3}"/>
              </a:ext>
            </a:extLst>
          </p:cNvPr>
          <p:cNvSpPr/>
          <p:nvPr/>
        </p:nvSpPr>
        <p:spPr>
          <a:xfrm rot="16200000">
            <a:off x="7576739" y="5184568"/>
            <a:ext cx="175327" cy="410986"/>
          </a:xfrm>
          <a:prstGeom prst="downArrow">
            <a:avLst/>
          </a:prstGeom>
          <a:solidFill>
            <a:srgbClr val="5B8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FA932DA-5DEC-2D4A-9391-0392B1BE5FD6}"/>
              </a:ext>
            </a:extLst>
          </p:cNvPr>
          <p:cNvGrpSpPr/>
          <p:nvPr/>
        </p:nvGrpSpPr>
        <p:grpSpPr>
          <a:xfrm>
            <a:off x="5435597" y="2190804"/>
            <a:ext cx="2019099" cy="2670485"/>
            <a:chOff x="5456696" y="2034345"/>
            <a:chExt cx="2019099" cy="26704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BE90D5A-A4D8-D94E-B6B8-B5D2DC7EF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562"/>
            <a:stretch/>
          </p:blipFill>
          <p:spPr>
            <a:xfrm>
              <a:off x="5456696" y="2743756"/>
              <a:ext cx="2019099" cy="196107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5FF6513-BD4F-B64E-9973-BF0AAE9D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6696" y="2034345"/>
              <a:ext cx="2002213" cy="746166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7EAD45A-0373-7646-8CAA-AE445B2E60BF}"/>
              </a:ext>
            </a:extLst>
          </p:cNvPr>
          <p:cNvGrpSpPr/>
          <p:nvPr/>
        </p:nvGrpSpPr>
        <p:grpSpPr>
          <a:xfrm>
            <a:off x="7664402" y="2190804"/>
            <a:ext cx="92587" cy="2667067"/>
            <a:chOff x="7727848" y="2113555"/>
            <a:chExt cx="103782" cy="2735701"/>
          </a:xfrm>
        </p:grpSpPr>
        <p:sp>
          <p:nvSpPr>
            <p:cNvPr id="18" name="Rectangle à coins arrondis 17">
              <a:extLst>
                <a:ext uri="{FF2B5EF4-FFF2-40B4-BE49-F238E27FC236}">
                  <a16:creationId xmlns:a16="http://schemas.microsoft.com/office/drawing/2014/main" id="{1D97494D-4376-164D-929B-01598639803D}"/>
                </a:ext>
              </a:extLst>
            </p:cNvPr>
            <p:cNvSpPr/>
            <p:nvPr/>
          </p:nvSpPr>
          <p:spPr>
            <a:xfrm>
              <a:off x="7727848" y="2113555"/>
              <a:ext cx="95352" cy="2735701"/>
            </a:xfrm>
            <a:prstGeom prst="roundRect">
              <a:avLst>
                <a:gd name="adj" fmla="val 50000"/>
              </a:avLst>
            </a:prstGeom>
            <a:solidFill>
              <a:srgbClr val="9452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à coins arrondis 18">
              <a:extLst>
                <a:ext uri="{FF2B5EF4-FFF2-40B4-BE49-F238E27FC236}">
                  <a16:creationId xmlns:a16="http://schemas.microsoft.com/office/drawing/2014/main" id="{DCCF32B6-4457-044F-AC9E-79D0872DC6C2}"/>
                </a:ext>
              </a:extLst>
            </p:cNvPr>
            <p:cNvSpPr/>
            <p:nvPr/>
          </p:nvSpPr>
          <p:spPr>
            <a:xfrm>
              <a:off x="7736278" y="2778415"/>
              <a:ext cx="95352" cy="779442"/>
            </a:xfrm>
            <a:prstGeom prst="roundRect">
              <a:avLst>
                <a:gd name="adj" fmla="val 50000"/>
              </a:avLst>
            </a:prstGeom>
            <a:solidFill>
              <a:srgbClr val="94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371AA52-A823-CC41-8A4D-17D754CB068D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2DA4CDE-3503-8E44-AD16-3F27FFD6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7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BA25F29F-DAD6-2247-B0DD-67975BD05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4725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24790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Voici la liste de courses de Gaston:</a:t>
            </a:r>
          </a:p>
        </p:txBody>
      </p:sp>
      <p:sp>
        <p:nvSpPr>
          <p:cNvPr id="6" name="Flèche vers le bas 5">
            <a:extLst>
              <a:ext uri="{FF2B5EF4-FFF2-40B4-BE49-F238E27FC236}">
                <a16:creationId xmlns:a16="http://schemas.microsoft.com/office/drawing/2014/main" id="{0324EC1F-6163-CF46-BD14-FC44E4C9DCB3}"/>
              </a:ext>
            </a:extLst>
          </p:cNvPr>
          <p:cNvSpPr/>
          <p:nvPr/>
        </p:nvSpPr>
        <p:spPr>
          <a:xfrm rot="16200000">
            <a:off x="7576739" y="5184568"/>
            <a:ext cx="175327" cy="410986"/>
          </a:xfrm>
          <a:prstGeom prst="downArrow">
            <a:avLst/>
          </a:prstGeom>
          <a:solidFill>
            <a:srgbClr val="5B8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5B84132-2481-EB4B-B74D-90F6EED7CA24}"/>
              </a:ext>
            </a:extLst>
          </p:cNvPr>
          <p:cNvGrpSpPr/>
          <p:nvPr/>
        </p:nvGrpSpPr>
        <p:grpSpPr>
          <a:xfrm>
            <a:off x="5435468" y="2190804"/>
            <a:ext cx="2019228" cy="2670485"/>
            <a:chOff x="5435468" y="2190804"/>
            <a:chExt cx="2019228" cy="267048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FA932DA-5DEC-2D4A-9391-0392B1BE5FD6}"/>
                </a:ext>
              </a:extLst>
            </p:cNvPr>
            <p:cNvGrpSpPr/>
            <p:nvPr/>
          </p:nvGrpSpPr>
          <p:grpSpPr>
            <a:xfrm>
              <a:off x="5435597" y="2190804"/>
              <a:ext cx="2019099" cy="2670485"/>
              <a:chOff x="5456696" y="2034345"/>
              <a:chExt cx="2019099" cy="2670485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BE90D5A-A4D8-D94E-B6B8-B5D2DC7EF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562"/>
              <a:stretch/>
            </p:blipFill>
            <p:spPr>
              <a:xfrm>
                <a:off x="5456696" y="2743756"/>
                <a:ext cx="2019099" cy="1961074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5FF6513-BD4F-B64E-9973-BF0AAE9D5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6696" y="2034345"/>
                <a:ext cx="2002213" cy="746166"/>
              </a:xfrm>
              <a:prstGeom prst="rect">
                <a:avLst/>
              </a:prstGeom>
            </p:spPr>
          </p:pic>
        </p:grp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6A7C3D1-220A-EC46-8065-C44F0D2C4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807"/>
            <a:stretch/>
          </p:blipFill>
          <p:spPr>
            <a:xfrm>
              <a:off x="5435468" y="2936970"/>
              <a:ext cx="2002213" cy="192090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7EAD45A-0373-7646-8CAA-AE445B2E60BF}"/>
              </a:ext>
            </a:extLst>
          </p:cNvPr>
          <p:cNvGrpSpPr/>
          <p:nvPr/>
        </p:nvGrpSpPr>
        <p:grpSpPr>
          <a:xfrm>
            <a:off x="7664374" y="2190804"/>
            <a:ext cx="85066" cy="2667067"/>
            <a:chOff x="7727848" y="2113555"/>
            <a:chExt cx="95352" cy="2735701"/>
          </a:xfrm>
        </p:grpSpPr>
        <p:sp>
          <p:nvSpPr>
            <p:cNvPr id="18" name="Rectangle à coins arrondis 17">
              <a:extLst>
                <a:ext uri="{FF2B5EF4-FFF2-40B4-BE49-F238E27FC236}">
                  <a16:creationId xmlns:a16="http://schemas.microsoft.com/office/drawing/2014/main" id="{1D97494D-4376-164D-929B-01598639803D}"/>
                </a:ext>
              </a:extLst>
            </p:cNvPr>
            <p:cNvSpPr/>
            <p:nvPr/>
          </p:nvSpPr>
          <p:spPr>
            <a:xfrm>
              <a:off x="7727848" y="2113555"/>
              <a:ext cx="95352" cy="2735701"/>
            </a:xfrm>
            <a:prstGeom prst="roundRect">
              <a:avLst>
                <a:gd name="adj" fmla="val 50000"/>
              </a:avLst>
            </a:prstGeom>
            <a:solidFill>
              <a:srgbClr val="9452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à coins arrondis 18">
              <a:extLst>
                <a:ext uri="{FF2B5EF4-FFF2-40B4-BE49-F238E27FC236}">
                  <a16:creationId xmlns:a16="http://schemas.microsoft.com/office/drawing/2014/main" id="{DCCF32B6-4457-044F-AC9E-79D0872DC6C2}"/>
                </a:ext>
              </a:extLst>
            </p:cNvPr>
            <p:cNvSpPr/>
            <p:nvPr/>
          </p:nvSpPr>
          <p:spPr>
            <a:xfrm>
              <a:off x="7727848" y="3315636"/>
              <a:ext cx="95352" cy="779442"/>
            </a:xfrm>
            <a:prstGeom prst="roundRect">
              <a:avLst>
                <a:gd name="adj" fmla="val 50000"/>
              </a:avLst>
            </a:prstGeom>
            <a:solidFill>
              <a:srgbClr val="94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074CBF4-169B-F74F-99E9-A3B5E271957D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2FC2023F-A7A7-084B-81DA-A438CC93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2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C6500AC9-B1C1-804D-948A-14AA63F5F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554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247903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Voici la liste de courses de Gaston:</a:t>
            </a:r>
          </a:p>
        </p:txBody>
      </p:sp>
      <p:sp>
        <p:nvSpPr>
          <p:cNvPr id="6" name="Flèche vers le bas 5">
            <a:extLst>
              <a:ext uri="{FF2B5EF4-FFF2-40B4-BE49-F238E27FC236}">
                <a16:creationId xmlns:a16="http://schemas.microsoft.com/office/drawing/2014/main" id="{0324EC1F-6163-CF46-BD14-FC44E4C9DCB3}"/>
              </a:ext>
            </a:extLst>
          </p:cNvPr>
          <p:cNvSpPr/>
          <p:nvPr/>
        </p:nvSpPr>
        <p:spPr>
          <a:xfrm rot="16200000">
            <a:off x="7576739" y="5184568"/>
            <a:ext cx="175327" cy="410986"/>
          </a:xfrm>
          <a:prstGeom prst="downArrow">
            <a:avLst/>
          </a:prstGeom>
          <a:solidFill>
            <a:srgbClr val="5B8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5B84132-2481-EB4B-B74D-90F6EED7CA24}"/>
              </a:ext>
            </a:extLst>
          </p:cNvPr>
          <p:cNvGrpSpPr/>
          <p:nvPr/>
        </p:nvGrpSpPr>
        <p:grpSpPr>
          <a:xfrm>
            <a:off x="5435468" y="2190804"/>
            <a:ext cx="2019228" cy="2670485"/>
            <a:chOff x="5435468" y="2190804"/>
            <a:chExt cx="2019228" cy="267048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9FA932DA-5DEC-2D4A-9391-0392B1BE5FD6}"/>
                </a:ext>
              </a:extLst>
            </p:cNvPr>
            <p:cNvGrpSpPr/>
            <p:nvPr/>
          </p:nvGrpSpPr>
          <p:grpSpPr>
            <a:xfrm>
              <a:off x="5435597" y="2190804"/>
              <a:ext cx="2019099" cy="2670485"/>
              <a:chOff x="5456696" y="2034345"/>
              <a:chExt cx="2019099" cy="2670485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BE90D5A-A4D8-D94E-B6B8-B5D2DC7EF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562"/>
              <a:stretch/>
            </p:blipFill>
            <p:spPr>
              <a:xfrm>
                <a:off x="5456696" y="2743756"/>
                <a:ext cx="2019099" cy="1961074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25FF6513-BD4F-B64E-9973-BF0AAE9D5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6696" y="2034345"/>
                <a:ext cx="2002213" cy="746166"/>
              </a:xfrm>
              <a:prstGeom prst="rect">
                <a:avLst/>
              </a:prstGeom>
            </p:spPr>
          </p:pic>
        </p:grp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6A7C3D1-220A-EC46-8065-C44F0D2C4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807"/>
            <a:stretch/>
          </p:blipFill>
          <p:spPr>
            <a:xfrm>
              <a:off x="5435468" y="2936970"/>
              <a:ext cx="2002213" cy="1920901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7EAD45A-0373-7646-8CAA-AE445B2E60BF}"/>
              </a:ext>
            </a:extLst>
          </p:cNvPr>
          <p:cNvGrpSpPr/>
          <p:nvPr/>
        </p:nvGrpSpPr>
        <p:grpSpPr>
          <a:xfrm>
            <a:off x="7664348" y="2190804"/>
            <a:ext cx="85072" cy="2667067"/>
            <a:chOff x="7727841" y="2113555"/>
            <a:chExt cx="95359" cy="2735701"/>
          </a:xfrm>
        </p:grpSpPr>
        <p:sp>
          <p:nvSpPr>
            <p:cNvPr id="18" name="Rectangle à coins arrondis 17">
              <a:extLst>
                <a:ext uri="{FF2B5EF4-FFF2-40B4-BE49-F238E27FC236}">
                  <a16:creationId xmlns:a16="http://schemas.microsoft.com/office/drawing/2014/main" id="{1D97494D-4376-164D-929B-01598639803D}"/>
                </a:ext>
              </a:extLst>
            </p:cNvPr>
            <p:cNvSpPr/>
            <p:nvPr/>
          </p:nvSpPr>
          <p:spPr>
            <a:xfrm>
              <a:off x="7727848" y="2113555"/>
              <a:ext cx="95352" cy="2735701"/>
            </a:xfrm>
            <a:prstGeom prst="roundRect">
              <a:avLst>
                <a:gd name="adj" fmla="val 50000"/>
              </a:avLst>
            </a:prstGeom>
            <a:solidFill>
              <a:srgbClr val="9452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à coins arrondis 18">
              <a:extLst>
                <a:ext uri="{FF2B5EF4-FFF2-40B4-BE49-F238E27FC236}">
                  <a16:creationId xmlns:a16="http://schemas.microsoft.com/office/drawing/2014/main" id="{DCCF32B6-4457-044F-AC9E-79D0872DC6C2}"/>
                </a:ext>
              </a:extLst>
            </p:cNvPr>
            <p:cNvSpPr/>
            <p:nvPr/>
          </p:nvSpPr>
          <p:spPr>
            <a:xfrm>
              <a:off x="7727841" y="3832023"/>
              <a:ext cx="95352" cy="779442"/>
            </a:xfrm>
            <a:prstGeom prst="roundRect">
              <a:avLst>
                <a:gd name="adj" fmla="val 50000"/>
              </a:avLst>
            </a:prstGeom>
            <a:solidFill>
              <a:srgbClr val="94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3380E10-4CCE-9249-945F-7BAEC080FB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07"/>
          <a:stretch/>
        </p:blipFill>
        <p:spPr>
          <a:xfrm>
            <a:off x="5426896" y="2900216"/>
            <a:ext cx="2019228" cy="1957656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75F6AC6A-0685-BB4D-AEE3-13DE156F3D03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948F03E2-B1C5-F745-BB23-744AFD33B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9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F05D0891-20AA-3448-9419-97100CEBF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297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58384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36EA83-E0EB-4443-B137-426F4A6B8196}"/>
              </a:ext>
            </a:extLst>
          </p:cNvPr>
          <p:cNvSpPr txBox="1"/>
          <p:nvPr/>
        </p:nvSpPr>
        <p:spPr>
          <a:xfrm>
            <a:off x="5045664" y="4001315"/>
            <a:ext cx="2877347" cy="1615827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rgbClr val="5B8D3A"/>
                </a:solidFill>
                <a:latin typeface="Copperplate" panose="02000504000000020004" pitchFamily="2" charset="77"/>
              </a:rPr>
              <a:t>Je fais déjà partie de la communauté</a:t>
            </a: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1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9608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DC94CA2-F2F5-F34D-81CE-96DFE00B4BA2}"/>
              </a:ext>
            </a:extLst>
          </p:cNvPr>
          <p:cNvSpPr txBox="1"/>
          <p:nvPr/>
        </p:nvSpPr>
        <p:spPr>
          <a:xfrm>
            <a:off x="5063958" y="2382504"/>
            <a:ext cx="2877347" cy="1384995"/>
          </a:xfrm>
          <a:prstGeom prst="rect">
            <a:avLst/>
          </a:prstGeom>
          <a:solidFill>
            <a:srgbClr val="5B8D3A"/>
          </a:solidFill>
          <a:ln>
            <a:solidFill>
              <a:srgbClr val="E2F1D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E2F1DA"/>
                </a:solidFill>
                <a:latin typeface="Copperplate" panose="02000504000000020004" pitchFamily="2" charset="77"/>
              </a:rPr>
              <a:t>Je suis nouveau dans la communauté</a:t>
            </a:r>
          </a:p>
          <a:p>
            <a:pPr algn="ctr"/>
            <a:endParaRPr lang="fr-FR" sz="1200" b="1" dirty="0">
              <a:solidFill>
                <a:srgbClr val="E2F1D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E2F1D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E2F1D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E2F1DA"/>
              </a:solidFill>
              <a:latin typeface="Copperplate" panose="02000504000000020004" pitchFamily="2" charset="77"/>
            </a:endParaRPr>
          </a:p>
          <a:p>
            <a:pPr algn="ctr"/>
            <a:endParaRPr lang="fr-FR" sz="1200" b="1" dirty="0">
              <a:solidFill>
                <a:srgbClr val="E2F1DA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DD1390A1-1916-7341-BA90-4D5E00C51D89}"/>
              </a:ext>
            </a:extLst>
          </p:cNvPr>
          <p:cNvGrpSpPr/>
          <p:nvPr/>
        </p:nvGrpSpPr>
        <p:grpSpPr>
          <a:xfrm>
            <a:off x="6003031" y="4255150"/>
            <a:ext cx="1135986" cy="1244741"/>
            <a:chOff x="2182096" y="-1173731"/>
            <a:chExt cx="6268968" cy="6869137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9E0525E-371B-7C4E-A183-404BDED958F7}"/>
                </a:ext>
              </a:extLst>
            </p:cNvPr>
            <p:cNvSpPr/>
            <p:nvPr/>
          </p:nvSpPr>
          <p:spPr>
            <a:xfrm>
              <a:off x="2717074" y="653143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CAF466E6-D44B-484B-A316-3A1EA2A82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2182096" y="-1173731"/>
              <a:ext cx="6268968" cy="6869137"/>
            </a:xfrm>
            <a:prstGeom prst="ellipse">
              <a:avLst/>
            </a:prstGeom>
          </p:spPr>
        </p:pic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7B727A87-030F-0D44-AB23-DD709C6FB885}"/>
                </a:ext>
              </a:extLst>
            </p:cNvPr>
            <p:cNvSpPr/>
            <p:nvPr/>
          </p:nvSpPr>
          <p:spPr>
            <a:xfrm>
              <a:off x="4395649" y="1517378"/>
              <a:ext cx="1841864" cy="1802674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E2F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A0A5AD98-8B27-6741-ADAE-DD8CC935B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08" t="-227814" r="-79858" b="-69438"/>
          <a:stretch/>
        </p:blipFill>
        <p:spPr>
          <a:xfrm>
            <a:off x="6138604" y="4505439"/>
            <a:ext cx="1097355" cy="1111703"/>
          </a:xfrm>
          <a:prstGeom prst="ellipse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101039DB-8D1F-6A41-A1F7-B84190ACD583}"/>
              </a:ext>
            </a:extLst>
          </p:cNvPr>
          <p:cNvGrpSpPr/>
          <p:nvPr/>
        </p:nvGrpSpPr>
        <p:grpSpPr>
          <a:xfrm>
            <a:off x="6209078" y="2890142"/>
            <a:ext cx="574040" cy="739730"/>
            <a:chOff x="752619" y="953589"/>
            <a:chExt cx="1293843" cy="1667294"/>
          </a:xfrm>
          <a:solidFill>
            <a:srgbClr val="5B8D3A"/>
          </a:solidFill>
        </p:grpSpPr>
        <p:sp>
          <p:nvSpPr>
            <p:cNvPr id="44" name="Rectangle à coins arrondis 43">
              <a:extLst>
                <a:ext uri="{FF2B5EF4-FFF2-40B4-BE49-F238E27FC236}">
                  <a16:creationId xmlns:a16="http://schemas.microsoft.com/office/drawing/2014/main" id="{51830341-CE66-894F-B1A9-31BA82DD0420}"/>
                </a:ext>
              </a:extLst>
            </p:cNvPr>
            <p:cNvSpPr/>
            <p:nvPr/>
          </p:nvSpPr>
          <p:spPr>
            <a:xfrm>
              <a:off x="884472" y="953589"/>
              <a:ext cx="1161990" cy="1667294"/>
            </a:xfrm>
            <a:prstGeom prst="roundRect">
              <a:avLst/>
            </a:prstGeom>
            <a:grpFill/>
            <a:ln w="57150">
              <a:solidFill>
                <a:srgbClr val="E2F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E2F1DA"/>
                </a:solidFill>
              </a:endParaRPr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06FEE4E7-282B-874B-996B-560216D202DD}"/>
                </a:ext>
              </a:extLst>
            </p:cNvPr>
            <p:cNvCxnSpPr/>
            <p:nvPr/>
          </p:nvCxnSpPr>
          <p:spPr>
            <a:xfrm>
              <a:off x="1336617" y="1485775"/>
              <a:ext cx="604720" cy="0"/>
            </a:xfrm>
            <a:prstGeom prst="line">
              <a:avLst/>
            </a:prstGeom>
            <a:grpFill/>
            <a:ln w="38100">
              <a:solidFill>
                <a:srgbClr val="E2F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26EA6AD2-986B-5E48-A701-81D6CBBE13E6}"/>
                </a:ext>
              </a:extLst>
            </p:cNvPr>
            <p:cNvCxnSpPr/>
            <p:nvPr/>
          </p:nvCxnSpPr>
          <p:spPr>
            <a:xfrm>
              <a:off x="1336617" y="1782955"/>
              <a:ext cx="604720" cy="0"/>
            </a:xfrm>
            <a:prstGeom prst="line">
              <a:avLst/>
            </a:prstGeom>
            <a:grpFill/>
            <a:ln w="38100">
              <a:solidFill>
                <a:srgbClr val="E2F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8DF0F029-1E17-414A-A373-CF8208A8B2F7}"/>
                </a:ext>
              </a:extLst>
            </p:cNvPr>
            <p:cNvCxnSpPr/>
            <p:nvPr/>
          </p:nvCxnSpPr>
          <p:spPr>
            <a:xfrm>
              <a:off x="1336617" y="2068589"/>
              <a:ext cx="604720" cy="0"/>
            </a:xfrm>
            <a:prstGeom prst="line">
              <a:avLst/>
            </a:prstGeom>
            <a:grpFill/>
            <a:ln w="38100">
              <a:solidFill>
                <a:srgbClr val="E2F1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9F7A4A-2FC4-074E-B73C-E8555224F52E}"/>
                </a:ext>
              </a:extLst>
            </p:cNvPr>
            <p:cNvSpPr/>
            <p:nvPr/>
          </p:nvSpPr>
          <p:spPr>
            <a:xfrm>
              <a:off x="963154" y="1370249"/>
              <a:ext cx="208258" cy="208258"/>
            </a:xfrm>
            <a:prstGeom prst="rect">
              <a:avLst/>
            </a:prstGeom>
            <a:grpFill/>
            <a:ln>
              <a:solidFill>
                <a:srgbClr val="E2F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E2F1DA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BB9F83-4E92-F74D-B9E7-A8CC5D91D71C}"/>
                </a:ext>
              </a:extLst>
            </p:cNvPr>
            <p:cNvSpPr/>
            <p:nvPr/>
          </p:nvSpPr>
          <p:spPr>
            <a:xfrm>
              <a:off x="975781" y="1665757"/>
              <a:ext cx="208258" cy="208258"/>
            </a:xfrm>
            <a:prstGeom prst="rect">
              <a:avLst/>
            </a:prstGeom>
            <a:grpFill/>
            <a:ln>
              <a:solidFill>
                <a:srgbClr val="E2F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E2F1DA"/>
                </a:solidFill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75B6F6C-9872-A64D-ABDE-639071A0E9C7}"/>
                </a:ext>
              </a:extLst>
            </p:cNvPr>
            <p:cNvSpPr txBox="1"/>
            <p:nvPr/>
          </p:nvSpPr>
          <p:spPr>
            <a:xfrm>
              <a:off x="752619" y="1118858"/>
              <a:ext cx="471954" cy="7630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fr-FR" sz="1600" dirty="0">
                  <a:solidFill>
                    <a:srgbClr val="E2F1D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078F9AC-7FED-D94A-AD6C-FCDFA363650A}"/>
                </a:ext>
              </a:extLst>
            </p:cNvPr>
            <p:cNvSpPr/>
            <p:nvPr/>
          </p:nvSpPr>
          <p:spPr>
            <a:xfrm>
              <a:off x="984960" y="1948737"/>
              <a:ext cx="208258" cy="208258"/>
            </a:xfrm>
            <a:prstGeom prst="rect">
              <a:avLst/>
            </a:prstGeom>
            <a:grpFill/>
            <a:ln>
              <a:solidFill>
                <a:srgbClr val="E2F1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E2F1DA"/>
                </a:solidFill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EBBCEC24-7AFB-334B-830C-AADCF388DCF2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2AF4E5A8-F31A-B04F-80EE-B677A3D8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75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FE6A493F-EA45-3548-A2AA-C1D1038940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884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A9D38F7A-C794-F84D-9131-AD323584F3E8}"/>
              </a:ext>
            </a:extLst>
          </p:cNvPr>
          <p:cNvGrpSpPr/>
          <p:nvPr/>
        </p:nvGrpSpPr>
        <p:grpSpPr>
          <a:xfrm>
            <a:off x="4501805" y="46817"/>
            <a:ext cx="3854370" cy="6858000"/>
            <a:chOff x="4190035" y="0"/>
            <a:chExt cx="3854370" cy="685800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968A122-ACBA-994A-AD38-7FA30EC06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70" t="1393" r="10516" b="6968"/>
            <a:stretch/>
          </p:blipFill>
          <p:spPr>
            <a:xfrm>
              <a:off x="4310743" y="1578832"/>
              <a:ext cx="3566160" cy="3700335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6A6B623-8D21-B149-A512-5E9A6A4F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" b="99556" l="2815" r="94815">
                          <a14:foregroundMark x1="53481" y1="4703" x2="5037" y2="7453"/>
                          <a14:foregroundMark x1="4593" y1="5945" x2="6222" y2="95652"/>
                          <a14:foregroundMark x1="3704" y1="92990" x2="93481" y2="93523"/>
                          <a14:foregroundMark x1="91407" y1="5413" x2="91704" y2="93700"/>
                          <a14:foregroundMark x1="7556" y1="97249" x2="87556" y2="98225"/>
                          <a14:backgroundMark x1="15704" y1="28039" x2="81630" y2="69565"/>
                          <a14:backgroundMark x1="82370" y1="27329" x2="13481" y2="71074"/>
                          <a14:backgroundMark x1="11852" y1="26797" x2="85481" y2="26708"/>
                          <a14:backgroundMark x1="84444" y1="26797" x2="85185" y2="72050"/>
                          <a14:backgroundMark x1="11259" y1="72050" x2="83259" y2="72050"/>
                          <a14:backgroundMark x1="11259" y1="27152" x2="12741" y2="70186"/>
                        </a14:backgroundRemoval>
                      </a14:imgEffect>
                    </a14:imgLayer>
                  </a14:imgProps>
                </a:ext>
              </a:extLst>
            </a:blip>
            <a:srcRect l="3002" r="3328"/>
            <a:stretch/>
          </p:blipFill>
          <p:spPr>
            <a:xfrm>
              <a:off x="4190035" y="0"/>
              <a:ext cx="3854370" cy="68580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FE84A88-6F73-E645-96CE-9F051C8064B1}"/>
                </a:ext>
              </a:extLst>
            </p:cNvPr>
            <p:cNvSpPr txBox="1"/>
            <p:nvPr/>
          </p:nvSpPr>
          <p:spPr>
            <a:xfrm>
              <a:off x="4692473" y="729722"/>
              <a:ext cx="2849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Voici l’adresse de Gaston:</a:t>
              </a:r>
            </a:p>
          </p:txBody>
        </p:sp>
        <p:pic>
          <p:nvPicPr>
            <p:cNvPr id="10" name="Picture 2" descr="Compass clipart north arrow - Pencil and in color compass ...">
              <a:extLst>
                <a:ext uri="{FF2B5EF4-FFF2-40B4-BE49-F238E27FC236}">
                  <a16:creationId xmlns:a16="http://schemas.microsoft.com/office/drawing/2014/main" id="{AAB7808C-8FA0-0241-A748-FD0084BFC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8873" y="4536020"/>
              <a:ext cx="260068" cy="38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BB5C3C9-26C0-864D-913D-6A3D59ACDA7A}"/>
                </a:ext>
              </a:extLst>
            </p:cNvPr>
            <p:cNvSpPr txBox="1"/>
            <p:nvPr/>
          </p:nvSpPr>
          <p:spPr>
            <a:xfrm>
              <a:off x="4692473" y="1270513"/>
              <a:ext cx="284949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i="1" dirty="0">
                  <a:solidFill>
                    <a:srgbClr val="945200"/>
                  </a:solidFill>
                  <a:latin typeface="Copperplate" panose="02000504000000020004" pitchFamily="2" charset="77"/>
                </a:rPr>
                <a:t>5 chemin des remparts du nord</a:t>
              </a:r>
            </a:p>
            <a:p>
              <a:pPr algn="ctr"/>
              <a:r>
                <a:rPr lang="fr-FR" sz="1050" b="1" i="1" dirty="0">
                  <a:solidFill>
                    <a:srgbClr val="945200"/>
                  </a:solidFill>
                  <a:latin typeface="Copperplate" panose="02000504000000020004" pitchFamily="2" charset="77"/>
                </a:rPr>
                <a:t>55200 vignot</a:t>
              </a:r>
            </a:p>
          </p:txBody>
        </p:sp>
        <p:pic>
          <p:nvPicPr>
            <p:cNvPr id="13" name="Picture 4" descr="Ercogener :: Ercogener &amp;gt; Technologie IOT &amp;gt; Géolocalisation">
              <a:extLst>
                <a:ext uri="{FF2B5EF4-FFF2-40B4-BE49-F238E27FC236}">
                  <a16:creationId xmlns:a16="http://schemas.microsoft.com/office/drawing/2014/main" id="{5C9E7071-F3BF-4F49-81BF-5E03F8F8FC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3" t="13193" r="40141" b="18870"/>
            <a:stretch/>
          </p:blipFill>
          <p:spPr bwMode="auto">
            <a:xfrm flipH="1">
              <a:off x="5777075" y="2191130"/>
              <a:ext cx="204303" cy="29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lèche vers le bas 13">
              <a:extLst>
                <a:ext uri="{FF2B5EF4-FFF2-40B4-BE49-F238E27FC236}">
                  <a16:creationId xmlns:a16="http://schemas.microsoft.com/office/drawing/2014/main" id="{D195EB14-F3F1-504B-9509-1B4EE1FFD88F}"/>
                </a:ext>
              </a:extLst>
            </p:cNvPr>
            <p:cNvSpPr/>
            <p:nvPr/>
          </p:nvSpPr>
          <p:spPr>
            <a:xfrm rot="16200000">
              <a:off x="7348140" y="5161336"/>
              <a:ext cx="175327" cy="410986"/>
            </a:xfrm>
            <a:prstGeom prst="downArrow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98F2DDC-8820-8C4D-8E5A-EAA75428EEAA}"/>
                </a:ext>
              </a:extLst>
            </p:cNvPr>
            <p:cNvSpPr/>
            <p:nvPr/>
          </p:nvSpPr>
          <p:spPr>
            <a:xfrm>
              <a:off x="6662057" y="5454493"/>
              <a:ext cx="1071154" cy="580547"/>
            </a:xfrm>
            <a:prstGeom prst="rect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FED21B17-B714-A543-9B2C-8311BDAF6A06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A994C4A-3D81-D74F-BE1A-416AA6A6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0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361CE29D-D383-2B4A-9175-56565ABF8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7303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4944107" y="2398710"/>
            <a:ext cx="1411579" cy="1384995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J’accepte</a:t>
            </a:r>
            <a:r>
              <a:rPr lang="fr-FR" sz="1400" b="1" dirty="0">
                <a:solidFill>
                  <a:srgbClr val="5B8D3A"/>
                </a:solidFill>
                <a:latin typeface="Copperplate" panose="02000504000000020004" pitchFamily="2" charset="77"/>
              </a:rPr>
              <a:t> d’aider Gaston</a:t>
            </a: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9F36847-CE1C-D340-AD94-7273F70B638E}"/>
              </a:ext>
            </a:extLst>
          </p:cNvPr>
          <p:cNvSpPr txBox="1"/>
          <p:nvPr/>
        </p:nvSpPr>
        <p:spPr>
          <a:xfrm>
            <a:off x="6435255" y="2398710"/>
            <a:ext cx="1451445" cy="1384995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rgbClr val="5B8D3A"/>
                </a:solidFill>
                <a:latin typeface="Copperplate" panose="02000504000000020004" pitchFamily="2" charset="77"/>
              </a:rPr>
              <a:t>Je ne peux pas aider Gaston aujourd’hui</a:t>
            </a: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3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8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0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28DE98F-94F1-684C-BF24-44428A9F6A75}"/>
              </a:ext>
            </a:extLst>
          </p:cNvPr>
          <p:cNvGrpSpPr/>
          <p:nvPr/>
        </p:nvGrpSpPr>
        <p:grpSpPr>
          <a:xfrm>
            <a:off x="5350788" y="3091207"/>
            <a:ext cx="598216" cy="598216"/>
            <a:chOff x="9415203" y="635000"/>
            <a:chExt cx="1595697" cy="1595697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9F82DA7-EDEF-C84A-BA17-DC90346AD3EA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Corde 16">
              <a:extLst>
                <a:ext uri="{FF2B5EF4-FFF2-40B4-BE49-F238E27FC236}">
                  <a16:creationId xmlns:a16="http://schemas.microsoft.com/office/drawing/2014/main" id="{35D10680-83C0-3740-AC2E-0920B640C7C8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Corde 17">
              <a:extLst>
                <a:ext uri="{FF2B5EF4-FFF2-40B4-BE49-F238E27FC236}">
                  <a16:creationId xmlns:a16="http://schemas.microsoft.com/office/drawing/2014/main" id="{97EB9EBB-F70D-3B4D-B4AA-D83399C778D4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rde 18">
              <a:extLst>
                <a:ext uri="{FF2B5EF4-FFF2-40B4-BE49-F238E27FC236}">
                  <a16:creationId xmlns:a16="http://schemas.microsoft.com/office/drawing/2014/main" id="{78D266DA-0FA6-9940-A7CF-17FFCC3AF16F}"/>
                </a:ext>
              </a:extLst>
            </p:cNvPr>
            <p:cNvSpPr/>
            <p:nvPr/>
          </p:nvSpPr>
          <p:spPr>
            <a:xfrm rot="17500191">
              <a:off x="9918539" y="1389578"/>
              <a:ext cx="589022" cy="589022"/>
            </a:xfrm>
            <a:prstGeom prst="chord">
              <a:avLst>
                <a:gd name="adj1" fmla="val 3803727"/>
                <a:gd name="adj2" fmla="val 15148705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A8F49DE-8625-1349-9FB9-03F04EA5C430}"/>
              </a:ext>
            </a:extLst>
          </p:cNvPr>
          <p:cNvGrpSpPr/>
          <p:nvPr/>
        </p:nvGrpSpPr>
        <p:grpSpPr>
          <a:xfrm>
            <a:off x="6861869" y="3128793"/>
            <a:ext cx="598216" cy="598216"/>
            <a:chOff x="9415203" y="635000"/>
            <a:chExt cx="1595697" cy="1595697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886B03-931A-C448-B3B7-6864C464FD0E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Corde 21">
              <a:extLst>
                <a:ext uri="{FF2B5EF4-FFF2-40B4-BE49-F238E27FC236}">
                  <a16:creationId xmlns:a16="http://schemas.microsoft.com/office/drawing/2014/main" id="{A6320889-9145-7449-91D4-707618AECC44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Corde 22">
              <a:extLst>
                <a:ext uri="{FF2B5EF4-FFF2-40B4-BE49-F238E27FC236}">
                  <a16:creationId xmlns:a16="http://schemas.microsoft.com/office/drawing/2014/main" id="{314178E3-625A-D340-945D-12864D5A4F4A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Lune 1">
            <a:extLst>
              <a:ext uri="{FF2B5EF4-FFF2-40B4-BE49-F238E27FC236}">
                <a16:creationId xmlns:a16="http://schemas.microsoft.com/office/drawing/2014/main" id="{B96C28BD-6E28-194D-BF0D-3B14EE056488}"/>
              </a:ext>
            </a:extLst>
          </p:cNvPr>
          <p:cNvSpPr/>
          <p:nvPr/>
        </p:nvSpPr>
        <p:spPr>
          <a:xfrm rot="5400000">
            <a:off x="7121221" y="3408070"/>
            <a:ext cx="45719" cy="241300"/>
          </a:xfrm>
          <a:prstGeom prst="moon">
            <a:avLst>
              <a:gd name="adj" fmla="val 12353"/>
            </a:avLst>
          </a:prstGeom>
          <a:solidFill>
            <a:srgbClr val="E2F1DA"/>
          </a:solidFill>
          <a:ln>
            <a:solidFill>
              <a:srgbClr val="E2F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2F2F405-BA0F-4F4B-BB09-4994816D0DB6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3AC13AB-3BC5-D54F-90A9-858CC794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0C0E6E03-F7E7-284C-8F50-D6E4003A2C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2626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4944107" y="2398710"/>
            <a:ext cx="1411579" cy="1384995"/>
          </a:xfrm>
          <a:prstGeom prst="rect">
            <a:avLst/>
          </a:prstGeom>
          <a:solidFill>
            <a:srgbClr val="5B8D3A"/>
          </a:solidFill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Copperplate" panose="02000504000000020004" pitchFamily="2" charset="77"/>
              </a:rPr>
              <a:t>J’accepte</a:t>
            </a:r>
            <a:r>
              <a:rPr lang="fr-FR" sz="1400" b="1" dirty="0">
                <a:solidFill>
                  <a:schemeClr val="bg1"/>
                </a:solidFill>
                <a:latin typeface="Copperplate" panose="02000504000000020004" pitchFamily="2" charset="77"/>
              </a:rPr>
              <a:t> d’aider Gaston</a:t>
            </a: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9F36847-CE1C-D340-AD94-7273F70B638E}"/>
              </a:ext>
            </a:extLst>
          </p:cNvPr>
          <p:cNvSpPr txBox="1"/>
          <p:nvPr/>
        </p:nvSpPr>
        <p:spPr>
          <a:xfrm>
            <a:off x="6435255" y="2398710"/>
            <a:ext cx="1451445" cy="1384995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300" b="1" dirty="0">
                <a:solidFill>
                  <a:srgbClr val="5B8D3A"/>
                </a:solidFill>
                <a:latin typeface="Copperplate" panose="02000504000000020004" pitchFamily="2" charset="77"/>
              </a:rPr>
              <a:t>Je ne peux pas aider Gaston aujourd’hui</a:t>
            </a:r>
          </a:p>
          <a:p>
            <a:pPr algn="ctr"/>
            <a:endParaRPr lang="fr-FR" sz="14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3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8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endParaRPr lang="fr-FR" sz="1000" b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28DE98F-94F1-684C-BF24-44428A9F6A75}"/>
              </a:ext>
            </a:extLst>
          </p:cNvPr>
          <p:cNvGrpSpPr/>
          <p:nvPr/>
        </p:nvGrpSpPr>
        <p:grpSpPr>
          <a:xfrm>
            <a:off x="5350788" y="3091207"/>
            <a:ext cx="598216" cy="598216"/>
            <a:chOff x="9415203" y="635000"/>
            <a:chExt cx="1595697" cy="1595697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9F82DA7-EDEF-C84A-BA17-DC90346AD3EA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7" name="Corde 16">
              <a:extLst>
                <a:ext uri="{FF2B5EF4-FFF2-40B4-BE49-F238E27FC236}">
                  <a16:creationId xmlns:a16="http://schemas.microsoft.com/office/drawing/2014/main" id="{35D10680-83C0-3740-AC2E-0920B640C7C8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Corde 17">
              <a:extLst>
                <a:ext uri="{FF2B5EF4-FFF2-40B4-BE49-F238E27FC236}">
                  <a16:creationId xmlns:a16="http://schemas.microsoft.com/office/drawing/2014/main" id="{97EB9EBB-F70D-3B4D-B4AA-D83399C778D4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rde 18">
              <a:extLst>
                <a:ext uri="{FF2B5EF4-FFF2-40B4-BE49-F238E27FC236}">
                  <a16:creationId xmlns:a16="http://schemas.microsoft.com/office/drawing/2014/main" id="{78D266DA-0FA6-9940-A7CF-17FFCC3AF16F}"/>
                </a:ext>
              </a:extLst>
            </p:cNvPr>
            <p:cNvSpPr/>
            <p:nvPr/>
          </p:nvSpPr>
          <p:spPr>
            <a:xfrm rot="17500191">
              <a:off x="9918539" y="1389578"/>
              <a:ext cx="589022" cy="589022"/>
            </a:xfrm>
            <a:prstGeom prst="chord">
              <a:avLst>
                <a:gd name="adj1" fmla="val 3803727"/>
                <a:gd name="adj2" fmla="val 15148705"/>
              </a:avLst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A8F49DE-8625-1349-9FB9-03F04EA5C430}"/>
              </a:ext>
            </a:extLst>
          </p:cNvPr>
          <p:cNvGrpSpPr/>
          <p:nvPr/>
        </p:nvGrpSpPr>
        <p:grpSpPr>
          <a:xfrm>
            <a:off x="6861869" y="3128793"/>
            <a:ext cx="598216" cy="598216"/>
            <a:chOff x="9415203" y="635000"/>
            <a:chExt cx="1595697" cy="1595697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B886B03-931A-C448-B3B7-6864C464FD0E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Corde 21">
              <a:extLst>
                <a:ext uri="{FF2B5EF4-FFF2-40B4-BE49-F238E27FC236}">
                  <a16:creationId xmlns:a16="http://schemas.microsoft.com/office/drawing/2014/main" id="{A6320889-9145-7449-91D4-707618AECC44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Corde 22">
              <a:extLst>
                <a:ext uri="{FF2B5EF4-FFF2-40B4-BE49-F238E27FC236}">
                  <a16:creationId xmlns:a16="http://schemas.microsoft.com/office/drawing/2014/main" id="{314178E3-625A-D340-945D-12864D5A4F4A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Lune 1">
            <a:extLst>
              <a:ext uri="{FF2B5EF4-FFF2-40B4-BE49-F238E27FC236}">
                <a16:creationId xmlns:a16="http://schemas.microsoft.com/office/drawing/2014/main" id="{B96C28BD-6E28-194D-BF0D-3B14EE056488}"/>
              </a:ext>
            </a:extLst>
          </p:cNvPr>
          <p:cNvSpPr/>
          <p:nvPr/>
        </p:nvSpPr>
        <p:spPr>
          <a:xfrm rot="5400000">
            <a:off x="7121221" y="3408070"/>
            <a:ext cx="45719" cy="241300"/>
          </a:xfrm>
          <a:prstGeom prst="moon">
            <a:avLst>
              <a:gd name="adj" fmla="val 12353"/>
            </a:avLst>
          </a:prstGeom>
          <a:solidFill>
            <a:srgbClr val="E2F1DA"/>
          </a:solidFill>
          <a:ln>
            <a:solidFill>
              <a:srgbClr val="E2F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63D9863-CF1F-084F-9291-1014F5F934B6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2DF7748-C1A6-494E-8EF3-14AA8E07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80A785FF-224D-C54C-802D-283C8B659B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6274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091" y="279082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Gaston doit être mis au courant que Juliette peut l’aider.</a:t>
            </a:r>
          </a:p>
        </p:txBody>
      </p:sp>
    </p:spTree>
    <p:extLst>
      <p:ext uri="{BB962C8B-B14F-4D97-AF65-F5344CB8AC3E}">
        <p14:creationId xmlns:p14="http://schemas.microsoft.com/office/powerpoint/2010/main" val="4213599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85316" y="1895603"/>
            <a:ext cx="2849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Peut vous aider!</a:t>
            </a:r>
          </a:p>
          <a:p>
            <a:pPr algn="ctr"/>
            <a:endParaRPr lang="fr-FR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Elle arrivera chez vous entre </a:t>
            </a:r>
          </a:p>
          <a:p>
            <a:pPr algn="ctr"/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19h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 et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19h30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B56BA99-9335-F04B-ACA1-6120C76DC51A}"/>
              </a:ext>
            </a:extLst>
          </p:cNvPr>
          <p:cNvGrpSpPr/>
          <p:nvPr/>
        </p:nvGrpSpPr>
        <p:grpSpPr>
          <a:xfrm>
            <a:off x="5790469" y="4117488"/>
            <a:ext cx="1309358" cy="1404270"/>
            <a:chOff x="6226628" y="561702"/>
            <a:chExt cx="5199017" cy="5042263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F442F562-253E-3447-A9DD-85DCAFAFEC2F}"/>
                </a:ext>
              </a:extLst>
            </p:cNvPr>
            <p:cNvSpPr/>
            <p:nvPr/>
          </p:nvSpPr>
          <p:spPr>
            <a:xfrm>
              <a:off x="6226628" y="561702"/>
              <a:ext cx="5199017" cy="5042263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7AD9F16E-D17C-3940-A8A9-39F9BBCD5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59131" t="-95068" r="-59788" b="33488"/>
            <a:stretch/>
          </p:blipFill>
          <p:spPr>
            <a:xfrm>
              <a:off x="6226628" y="561702"/>
              <a:ext cx="5199017" cy="5042263"/>
            </a:xfrm>
            <a:prstGeom prst="ellipse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AEB2229-FDB2-254C-9A25-F31A43DB55AA}"/>
                </a:ext>
              </a:extLst>
            </p:cNvPr>
            <p:cNvSpPr/>
            <p:nvPr/>
          </p:nvSpPr>
          <p:spPr>
            <a:xfrm>
              <a:off x="7905203" y="2076993"/>
              <a:ext cx="1841863" cy="1802675"/>
            </a:xfrm>
            <a:prstGeom prst="ellipse">
              <a:avLst/>
            </a:prstGeom>
            <a:solidFill>
              <a:srgbClr val="5B8D3A"/>
            </a:solidFill>
            <a:ln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Arc plein 22">
              <a:extLst>
                <a:ext uri="{FF2B5EF4-FFF2-40B4-BE49-F238E27FC236}">
                  <a16:creationId xmlns:a16="http://schemas.microsoft.com/office/drawing/2014/main" id="{D2B006FA-A76C-C84B-85C2-D864BB82C616}"/>
                </a:ext>
              </a:extLst>
            </p:cNvPr>
            <p:cNvSpPr/>
            <p:nvPr/>
          </p:nvSpPr>
          <p:spPr>
            <a:xfrm rot="10800000">
              <a:off x="8401100" y="3120814"/>
              <a:ext cx="895497" cy="524323"/>
            </a:xfrm>
            <a:prstGeom prst="blockArc">
              <a:avLst>
                <a:gd name="adj1" fmla="val 10665254"/>
                <a:gd name="adj2" fmla="val 46929"/>
                <a:gd name="adj3" fmla="val 15900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C39C41F-2C48-4E47-BDC0-EB3C2D64FB59}"/>
                </a:ext>
              </a:extLst>
            </p:cNvPr>
            <p:cNvSpPr/>
            <p:nvPr/>
          </p:nvSpPr>
          <p:spPr>
            <a:xfrm>
              <a:off x="8537237" y="2701248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0306834-B089-A447-9695-C1000BFEC899}"/>
                </a:ext>
              </a:extLst>
            </p:cNvPr>
            <p:cNvSpPr/>
            <p:nvPr/>
          </p:nvSpPr>
          <p:spPr>
            <a:xfrm>
              <a:off x="8901005" y="2703607"/>
              <a:ext cx="213728" cy="213728"/>
            </a:xfrm>
            <a:prstGeom prst="ellipse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69B6304-A3DB-554A-81D4-8AC5ABD28AAD}"/>
                </a:ext>
              </a:extLst>
            </p:cNvPr>
            <p:cNvGrpSpPr/>
            <p:nvPr/>
          </p:nvGrpSpPr>
          <p:grpSpPr>
            <a:xfrm>
              <a:off x="7654547" y="1767642"/>
              <a:ext cx="2950031" cy="1387026"/>
              <a:chOff x="7751936" y="1836073"/>
              <a:chExt cx="2755255" cy="1104018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632A3059-DB1D-0E4E-9DCE-ADDD6C361029}"/>
                  </a:ext>
                </a:extLst>
              </p:cNvPr>
              <p:cNvSpPr/>
              <p:nvPr/>
            </p:nvSpPr>
            <p:spPr>
              <a:xfrm rot="1493719">
                <a:off x="7751936" y="2120862"/>
                <a:ext cx="2755255" cy="291062"/>
              </a:xfrm>
              <a:prstGeom prst="ellipse">
                <a:avLst/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8" name="Corde 27">
                <a:extLst>
                  <a:ext uri="{FF2B5EF4-FFF2-40B4-BE49-F238E27FC236}">
                    <a16:creationId xmlns:a16="http://schemas.microsoft.com/office/drawing/2014/main" id="{5DE34180-2811-1F46-868C-F32E41743751}"/>
                  </a:ext>
                </a:extLst>
              </p:cNvPr>
              <p:cNvSpPr/>
              <p:nvPr/>
            </p:nvSpPr>
            <p:spPr>
              <a:xfrm rot="8662031">
                <a:off x="8486333" y="1836073"/>
                <a:ext cx="1181956" cy="1104018"/>
              </a:xfrm>
              <a:prstGeom prst="chord">
                <a:avLst>
                  <a:gd name="adj1" fmla="val 4319706"/>
                  <a:gd name="adj2" fmla="val 13689628"/>
                </a:avLst>
              </a:prstGeom>
              <a:solidFill>
                <a:srgbClr val="5B8D3A"/>
              </a:solidFill>
              <a:ln>
                <a:solidFill>
                  <a:srgbClr val="94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5648453-EC8D-9347-99AB-C2375F93F058}"/>
                  </a:ext>
                </a:extLst>
              </p:cNvPr>
              <p:cNvSpPr/>
              <p:nvPr/>
            </p:nvSpPr>
            <p:spPr>
              <a:xfrm rot="1547108">
                <a:off x="8231391" y="2229165"/>
                <a:ext cx="1870531" cy="94967"/>
              </a:xfrm>
              <a:prstGeom prst="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BE35AAE-5006-0845-8A5B-79E38D393A1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B65A0083-CE7C-864A-B7CA-C2F901C3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2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049BDB61-043D-324B-BED4-50A7D1D32E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4906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091" y="279082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Juliette peut partir faire les courses</a:t>
            </a:r>
          </a:p>
        </p:txBody>
      </p:sp>
    </p:spTree>
    <p:extLst>
      <p:ext uri="{BB962C8B-B14F-4D97-AF65-F5344CB8AC3E}">
        <p14:creationId xmlns:p14="http://schemas.microsoft.com/office/powerpoint/2010/main" val="2651696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091" y="279082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A la fin des courses, elle peut « payer » pour Gaston</a:t>
            </a:r>
          </a:p>
        </p:txBody>
      </p:sp>
    </p:spTree>
    <p:extLst>
      <p:ext uri="{BB962C8B-B14F-4D97-AF65-F5344CB8AC3E}">
        <p14:creationId xmlns:p14="http://schemas.microsoft.com/office/powerpoint/2010/main" val="3635114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Scannez le QR code du ticket</a:t>
            </a:r>
          </a:p>
        </p:txBody>
      </p:sp>
      <p:pic>
        <p:nvPicPr>
          <p:cNvPr id="1028" name="Picture 4" descr="Résultat de recherche d'images pour &quot;caisse naturalia&quot;">
            <a:extLst>
              <a:ext uri="{FF2B5EF4-FFF2-40B4-BE49-F238E27FC236}">
                <a16:creationId xmlns:a16="http://schemas.microsoft.com/office/drawing/2014/main" id="{96860EF8-D78D-3249-A42C-BEA1E2067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b="9063"/>
          <a:stretch/>
        </p:blipFill>
        <p:spPr bwMode="auto">
          <a:xfrm>
            <a:off x="4800600" y="2444335"/>
            <a:ext cx="3358677" cy="203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09F0F9B-95F4-0241-B476-1C80E660A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100000" l="0" r="75000">
                        <a14:foregroundMark x1="72000" y1="95833" x2="54333" y2="97619"/>
                      </a14:backgroundRemoval>
                    </a14:imgEffect>
                  </a14:imgLayer>
                </a14:imgProps>
              </a:ext>
            </a:extLst>
          </a:blip>
          <a:srcRect r="26333"/>
          <a:stretch/>
        </p:blipFill>
        <p:spPr>
          <a:xfrm rot="21072690">
            <a:off x="4713342" y="3300646"/>
            <a:ext cx="1642444" cy="12485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CD88F4-9696-F348-96CC-EBCBDD90317B}"/>
              </a:ext>
            </a:extLst>
          </p:cNvPr>
          <p:cNvSpPr/>
          <p:nvPr/>
        </p:nvSpPr>
        <p:spPr>
          <a:xfrm>
            <a:off x="5631448" y="2732054"/>
            <a:ext cx="1753127" cy="15367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006DC20-283C-C644-A8BD-6B44ECD0A18B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4EDB4CE-3057-8D43-9869-813836A5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2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28D27277-27C7-2842-87F8-83E3D75592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4883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3EE45-CEF1-FA4C-9F6A-44DE0751E7FE}"/>
              </a:ext>
            </a:extLst>
          </p:cNvPr>
          <p:cNvSpPr txBox="1"/>
          <p:nvPr/>
        </p:nvSpPr>
        <p:spPr>
          <a:xfrm>
            <a:off x="5020401" y="157667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Scannez le QR code du ticket</a:t>
            </a:r>
          </a:p>
        </p:txBody>
      </p:sp>
      <p:pic>
        <p:nvPicPr>
          <p:cNvPr id="1028" name="Picture 4" descr="Résultat de recherche d'images pour &quot;caisse naturalia&quot;">
            <a:extLst>
              <a:ext uri="{FF2B5EF4-FFF2-40B4-BE49-F238E27FC236}">
                <a16:creationId xmlns:a16="http://schemas.microsoft.com/office/drawing/2014/main" id="{96860EF8-D78D-3249-A42C-BEA1E2067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b="9063"/>
          <a:stretch/>
        </p:blipFill>
        <p:spPr bwMode="auto">
          <a:xfrm>
            <a:off x="4800600" y="2444335"/>
            <a:ext cx="3358677" cy="2038765"/>
          </a:xfrm>
          <a:prstGeom prst="rect">
            <a:avLst/>
          </a:prstGeom>
          <a:noFill/>
          <a:ln>
            <a:solidFill>
              <a:srgbClr val="5B8D3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09F0F9B-95F4-0241-B476-1C80E660A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81" b="100000" l="0" r="75000">
                        <a14:foregroundMark x1="72000" y1="95833" x2="54333" y2="97619"/>
                      </a14:backgroundRemoval>
                    </a14:imgEffect>
                  </a14:imgLayer>
                </a14:imgProps>
              </a:ext>
            </a:extLst>
          </a:blip>
          <a:srcRect r="26333"/>
          <a:stretch/>
        </p:blipFill>
        <p:spPr>
          <a:xfrm rot="21072690">
            <a:off x="4689384" y="2781917"/>
            <a:ext cx="2248621" cy="17093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CD88F4-9696-F348-96CC-EBCBDD90317B}"/>
              </a:ext>
            </a:extLst>
          </p:cNvPr>
          <p:cNvSpPr/>
          <p:nvPr/>
        </p:nvSpPr>
        <p:spPr>
          <a:xfrm>
            <a:off x="5631448" y="2732054"/>
            <a:ext cx="1753127" cy="1536700"/>
          </a:xfrm>
          <a:prstGeom prst="rect">
            <a:avLst/>
          </a:prstGeom>
          <a:noFill/>
          <a:ln w="76200">
            <a:solidFill>
              <a:srgbClr val="5B8D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Code QR — Wikipédia">
            <a:extLst>
              <a:ext uri="{FF2B5EF4-FFF2-40B4-BE49-F238E27FC236}">
                <a16:creationId xmlns:a16="http://schemas.microsoft.com/office/drawing/2014/main" id="{B93DA1FA-6916-D64C-87F7-E44B1AB4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8449">
            <a:off x="6058127" y="2988977"/>
            <a:ext cx="608851" cy="60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E7B3685-659A-2A4D-803D-EE3F2D19F00D}"/>
              </a:ext>
            </a:extLst>
          </p:cNvPr>
          <p:cNvSpPr txBox="1"/>
          <p:nvPr/>
        </p:nvSpPr>
        <p:spPr>
          <a:xfrm>
            <a:off x="5020401" y="4713938"/>
            <a:ext cx="2849494" cy="646331"/>
          </a:xfrm>
          <a:prstGeom prst="rect">
            <a:avLst/>
          </a:prstGeom>
          <a:solidFill>
            <a:srgbClr val="5B8D3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Copperplate" panose="02000504000000020004" pitchFamily="2" charset="77"/>
              </a:rPr>
              <a:t>Le ticket correspond bien à la commande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3840CF8-AF78-A049-BFB0-B62EDEEC66B2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590B9191-612B-A449-B0C2-3235CA63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4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13C4B2CF-AFB7-E04F-B266-68DCEEC8FE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9664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091" y="279082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Puis amener ses courses à Gaston</a:t>
            </a:r>
          </a:p>
        </p:txBody>
      </p:sp>
    </p:spTree>
    <p:extLst>
      <p:ext uri="{BB962C8B-B14F-4D97-AF65-F5344CB8AC3E}">
        <p14:creationId xmlns:p14="http://schemas.microsoft.com/office/powerpoint/2010/main" val="71634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Quel est votre prénom?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A7A56-7A8A-F247-914D-41E4130CCB94}"/>
              </a:ext>
            </a:extLst>
          </p:cNvPr>
          <p:cNvSpPr txBox="1"/>
          <p:nvPr/>
        </p:nvSpPr>
        <p:spPr>
          <a:xfrm>
            <a:off x="5437426" y="3241483"/>
            <a:ext cx="1998617" cy="365760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</a:rPr>
              <a:t>_ _ _ _ _ _ _ _ _ _ _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37FF23-DEE8-7644-A0A0-5B41986D7030}"/>
              </a:ext>
            </a:extLst>
          </p:cNvPr>
          <p:cNvSpPr txBox="1"/>
          <p:nvPr/>
        </p:nvSpPr>
        <p:spPr>
          <a:xfrm>
            <a:off x="5172891" y="4141899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Et votre nom?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F1F06A7-F052-674B-B8AE-944D4614E461}"/>
              </a:ext>
            </a:extLst>
          </p:cNvPr>
          <p:cNvSpPr txBox="1"/>
          <p:nvPr/>
        </p:nvSpPr>
        <p:spPr>
          <a:xfrm>
            <a:off x="5437427" y="4621820"/>
            <a:ext cx="1998617" cy="365760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</a:rPr>
              <a:t>_ _ _ _ _ _ _ _ _ _ _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AA03A39-9EAD-ED49-8252-A5086494DDCC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1974DD8D-A38F-5F44-AD4F-E3B1E2A9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37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DC2AD447-36FC-294E-BB1C-780FDB5324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0991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091" y="279082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Gaston reçoit une notification sur son téléphone</a:t>
            </a:r>
          </a:p>
        </p:txBody>
      </p:sp>
    </p:spTree>
    <p:extLst>
      <p:ext uri="{BB962C8B-B14F-4D97-AF65-F5344CB8AC3E}">
        <p14:creationId xmlns:p14="http://schemas.microsoft.com/office/powerpoint/2010/main" val="3207486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7F47DB9-734F-6549-A6E0-C060060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827" y="5591107"/>
            <a:ext cx="995424" cy="534879"/>
          </a:xfrm>
          <a:prstGeom prst="rect">
            <a:avLst/>
          </a:prstGeom>
        </p:spPr>
      </p:pic>
      <p:sp>
        <p:nvSpPr>
          <p:cNvPr id="2" name="Lune 1">
            <a:extLst>
              <a:ext uri="{FF2B5EF4-FFF2-40B4-BE49-F238E27FC236}">
                <a16:creationId xmlns:a16="http://schemas.microsoft.com/office/drawing/2014/main" id="{B96C28BD-6E28-194D-BF0D-3B14EE056488}"/>
              </a:ext>
            </a:extLst>
          </p:cNvPr>
          <p:cNvSpPr/>
          <p:nvPr/>
        </p:nvSpPr>
        <p:spPr>
          <a:xfrm rot="5400000">
            <a:off x="7121221" y="3408070"/>
            <a:ext cx="45719" cy="241300"/>
          </a:xfrm>
          <a:prstGeom prst="moon">
            <a:avLst>
              <a:gd name="adj" fmla="val 12353"/>
            </a:avLst>
          </a:prstGeom>
          <a:solidFill>
            <a:srgbClr val="E2F1DA"/>
          </a:solidFill>
          <a:ln>
            <a:solidFill>
              <a:srgbClr val="E2F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Séance photo famille avec enfants Montfort-l&amp;#39;Amaury ...">
            <a:extLst>
              <a:ext uri="{FF2B5EF4-FFF2-40B4-BE49-F238E27FC236}">
                <a16:creationId xmlns:a16="http://schemas.microsoft.com/office/drawing/2014/main" id="{69ED517B-E538-8945-9016-CFE7346DF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4" r="5634"/>
          <a:stretch/>
        </p:blipFill>
        <p:spPr bwMode="auto">
          <a:xfrm>
            <a:off x="4711700" y="366750"/>
            <a:ext cx="3492500" cy="62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1250A63-FBEB-4D43-8CA8-4E85A7F18CC1}"/>
              </a:ext>
            </a:extLst>
          </p:cNvPr>
          <p:cNvSpPr txBox="1"/>
          <p:nvPr/>
        </p:nvSpPr>
        <p:spPr>
          <a:xfrm>
            <a:off x="4711700" y="800100"/>
            <a:ext cx="3492500" cy="307777"/>
          </a:xfrm>
          <a:prstGeom prst="rect">
            <a:avLst/>
          </a:prstGeom>
          <a:solidFill>
            <a:srgbClr val="494949">
              <a:alpha val="58824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Vendredi 19 </a:t>
            </a:r>
            <a:r>
              <a:rPr lang="fr-FR" sz="1400" dirty="0" err="1"/>
              <a:t>Janv</a:t>
            </a:r>
            <a:r>
              <a:rPr lang="fr-FR" sz="1400" dirty="0"/>
              <a:t>	                     12:30</a:t>
            </a:r>
          </a:p>
        </p:txBody>
      </p:sp>
      <p:pic>
        <p:nvPicPr>
          <p:cNvPr id="10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C5131847-382E-7249-9925-E5EFBE9EE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31933" y="0"/>
            <a:ext cx="4026429" cy="690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85C6461-5F91-054B-A018-C1E832015733}"/>
              </a:ext>
            </a:extLst>
          </p:cNvPr>
          <p:cNvSpPr txBox="1"/>
          <p:nvPr/>
        </p:nvSpPr>
        <p:spPr>
          <a:xfrm>
            <a:off x="4711700" y="5767409"/>
            <a:ext cx="3492500" cy="307777"/>
          </a:xfrm>
          <a:prstGeom prst="rect">
            <a:avLst/>
          </a:prstGeom>
          <a:solidFill>
            <a:srgbClr val="494949">
              <a:alpha val="58824"/>
            </a:srgbClr>
          </a:solidFill>
        </p:spPr>
        <p:txBody>
          <a:bodyPr wrap="square" rtlCol="0">
            <a:spAutoFit/>
          </a:bodyPr>
          <a:lstStyle/>
          <a:p>
            <a:endParaRPr lang="fr-FR" sz="14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00E4E7C-B393-634A-B3C8-4F930BA00ACB}"/>
              </a:ext>
            </a:extLst>
          </p:cNvPr>
          <p:cNvSpPr/>
          <p:nvPr/>
        </p:nvSpPr>
        <p:spPr>
          <a:xfrm>
            <a:off x="6391223" y="5836907"/>
            <a:ext cx="158853" cy="1588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BAB5686-B821-D348-9082-8AED0A82F3B1}"/>
              </a:ext>
            </a:extLst>
          </p:cNvPr>
          <p:cNvGrpSpPr/>
          <p:nvPr/>
        </p:nvGrpSpPr>
        <p:grpSpPr>
          <a:xfrm>
            <a:off x="5240312" y="5861171"/>
            <a:ext cx="203200" cy="142677"/>
            <a:chOff x="1117600" y="1107877"/>
            <a:chExt cx="203200" cy="142677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3ADC4228-B17F-4D4A-B3F0-FE05245F9ED9}"/>
                </a:ext>
              </a:extLst>
            </p:cNvPr>
            <p:cNvCxnSpPr/>
            <p:nvPr/>
          </p:nvCxnSpPr>
          <p:spPr>
            <a:xfrm>
              <a:off x="1117600" y="1107877"/>
              <a:ext cx="20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FCF395A-CA8C-5447-A2A2-527A02126CE8}"/>
                </a:ext>
              </a:extLst>
            </p:cNvPr>
            <p:cNvCxnSpPr/>
            <p:nvPr/>
          </p:nvCxnSpPr>
          <p:spPr>
            <a:xfrm>
              <a:off x="1117600" y="1171377"/>
              <a:ext cx="20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D8EC6B2F-C513-5248-9D74-17406F494150}"/>
                </a:ext>
              </a:extLst>
            </p:cNvPr>
            <p:cNvCxnSpPr/>
            <p:nvPr/>
          </p:nvCxnSpPr>
          <p:spPr>
            <a:xfrm>
              <a:off x="1117600" y="1250554"/>
              <a:ext cx="20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Arrows, return, interface, Arrow, Returning, sign, Left ...">
            <a:extLst>
              <a:ext uri="{FF2B5EF4-FFF2-40B4-BE49-F238E27FC236}">
                <a16:creationId xmlns:a16="http://schemas.microsoft.com/office/drawing/2014/main" id="{884DD981-D8C4-A541-BABB-CF3C4BAD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7615739" y="5830406"/>
            <a:ext cx="215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74A677B2-A8D9-CB47-B247-F81D5BDD0CF4}"/>
              </a:ext>
            </a:extLst>
          </p:cNvPr>
          <p:cNvSpPr/>
          <p:nvPr/>
        </p:nvSpPr>
        <p:spPr>
          <a:xfrm>
            <a:off x="4880371" y="2217420"/>
            <a:ext cx="3129551" cy="1859280"/>
          </a:xfrm>
          <a:prstGeom prst="roundRect">
            <a:avLst/>
          </a:prstGeom>
          <a:solidFill>
            <a:srgbClr val="5B8D3A">
              <a:alpha val="52941"/>
            </a:srgbClr>
          </a:solidFill>
          <a:ln>
            <a:solidFill>
              <a:srgbClr val="6F6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62B32B-9D4E-814F-B738-C3B07E1D7E9F}"/>
              </a:ext>
            </a:extLst>
          </p:cNvPr>
          <p:cNvSpPr txBox="1"/>
          <p:nvPr/>
        </p:nvSpPr>
        <p:spPr>
          <a:xfrm>
            <a:off x="5461483" y="2595948"/>
            <a:ext cx="268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opperplate" panose="02000504000000020004" pitchFamily="2" charset="77"/>
              </a:rPr>
              <a:t>Juliette a terminé vos courses. Elle arrive chez vous dans 30min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219DC25-6A6A-FE48-98F8-AA9562E5E1E9}"/>
              </a:ext>
            </a:extLst>
          </p:cNvPr>
          <p:cNvGrpSpPr/>
          <p:nvPr/>
        </p:nvGrpSpPr>
        <p:grpSpPr>
          <a:xfrm>
            <a:off x="4960491" y="2773809"/>
            <a:ext cx="538793" cy="299592"/>
            <a:chOff x="704491" y="2543091"/>
            <a:chExt cx="651722" cy="341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4B951F-52E4-4F40-8C07-0368697E5CA3}"/>
                </a:ext>
              </a:extLst>
            </p:cNvPr>
            <p:cNvSpPr/>
            <p:nvPr/>
          </p:nvSpPr>
          <p:spPr>
            <a:xfrm>
              <a:off x="704491" y="2543091"/>
              <a:ext cx="613441" cy="341409"/>
            </a:xfrm>
            <a:prstGeom prst="rect">
              <a:avLst/>
            </a:prstGeom>
            <a:solidFill>
              <a:srgbClr val="E2F1D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FA723A4-D6AB-9E41-A499-5AE01EE4B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772" y="2554875"/>
              <a:ext cx="613441" cy="3296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FC62F39-83CF-8C48-A6E1-AA34E80F4A03}"/>
              </a:ext>
            </a:extLst>
          </p:cNvPr>
          <p:cNvGrpSpPr/>
          <p:nvPr/>
        </p:nvGrpSpPr>
        <p:grpSpPr>
          <a:xfrm>
            <a:off x="5621838" y="3293987"/>
            <a:ext cx="1993900" cy="630083"/>
            <a:chOff x="1587500" y="2921000"/>
            <a:chExt cx="1993900" cy="630083"/>
          </a:xfrm>
        </p:grpSpPr>
        <p:sp>
          <p:nvSpPr>
            <p:cNvPr id="29" name="Rectangle à coins arrondis 28">
              <a:extLst>
                <a:ext uri="{FF2B5EF4-FFF2-40B4-BE49-F238E27FC236}">
                  <a16:creationId xmlns:a16="http://schemas.microsoft.com/office/drawing/2014/main" id="{3DE60CF3-9AC9-A54A-91C5-E5E74AF94ADE}"/>
                </a:ext>
              </a:extLst>
            </p:cNvPr>
            <p:cNvSpPr/>
            <p:nvPr/>
          </p:nvSpPr>
          <p:spPr>
            <a:xfrm>
              <a:off x="1587500" y="2921000"/>
              <a:ext cx="1993900" cy="584860"/>
            </a:xfrm>
            <a:prstGeom prst="roundRect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B94D0FF-B52B-8B46-A75E-3C42F133344B}"/>
                </a:ext>
              </a:extLst>
            </p:cNvPr>
            <p:cNvSpPr txBox="1"/>
            <p:nvPr/>
          </p:nvSpPr>
          <p:spPr>
            <a:xfrm>
              <a:off x="1674440" y="2966223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Valider mes courses et payer</a:t>
              </a:r>
            </a:p>
            <a:p>
              <a:endParaRPr lang="fr-FR" sz="9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6BAC930-207B-F340-AEF2-5FB17554ACFD}"/>
                </a:ext>
              </a:extLst>
            </p:cNvPr>
            <p:cNvSpPr txBox="1"/>
            <p:nvPr/>
          </p:nvSpPr>
          <p:spPr>
            <a:xfrm>
              <a:off x="2244397" y="3150973"/>
              <a:ext cx="367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2000" dirty="0">
                  <a:solidFill>
                    <a:srgbClr val="E2F1D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7DCA92D-CC71-0E4B-ACEF-3FE73A2A0CC4}"/>
                </a:ext>
              </a:extLst>
            </p:cNvPr>
            <p:cNvSpPr txBox="1"/>
            <p:nvPr/>
          </p:nvSpPr>
          <p:spPr>
            <a:xfrm>
              <a:off x="2586473" y="3189876"/>
              <a:ext cx="367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E2F1DA"/>
                  </a:solidFill>
                  <a:latin typeface="Chalkduster" panose="03050602040202020205" pitchFamily="66" charset="77"/>
                </a:rPr>
                <a:t>€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Le ticket de caisse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correspond bien </a:t>
            </a:r>
            <a:b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</a:b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à votre liste de courses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2191940-6722-A248-AD8A-91E4109FCD9E}"/>
              </a:ext>
            </a:extLst>
          </p:cNvPr>
          <p:cNvGrpSpPr/>
          <p:nvPr/>
        </p:nvGrpSpPr>
        <p:grpSpPr>
          <a:xfrm>
            <a:off x="5862958" y="1369670"/>
            <a:ext cx="1107686" cy="1107686"/>
            <a:chOff x="9415203" y="635000"/>
            <a:chExt cx="1595697" cy="159569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43C0E88-111D-0941-A449-026AEFD50E67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rde 18">
              <a:extLst>
                <a:ext uri="{FF2B5EF4-FFF2-40B4-BE49-F238E27FC236}">
                  <a16:creationId xmlns:a16="http://schemas.microsoft.com/office/drawing/2014/main" id="{89FDD6EC-5432-3144-88AB-E701046B2BCE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Corde 19">
              <a:extLst>
                <a:ext uri="{FF2B5EF4-FFF2-40B4-BE49-F238E27FC236}">
                  <a16:creationId xmlns:a16="http://schemas.microsoft.com/office/drawing/2014/main" id="{7841DEEE-853E-2A40-AEE7-18432B4CFB04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Corde 20">
              <a:extLst>
                <a:ext uri="{FF2B5EF4-FFF2-40B4-BE49-F238E27FC236}">
                  <a16:creationId xmlns:a16="http://schemas.microsoft.com/office/drawing/2014/main" id="{64EAFFEB-0C8B-D649-81BB-7E4B61A64984}"/>
                </a:ext>
              </a:extLst>
            </p:cNvPr>
            <p:cNvSpPr/>
            <p:nvPr/>
          </p:nvSpPr>
          <p:spPr>
            <a:xfrm rot="17500191">
              <a:off x="9918539" y="1389578"/>
              <a:ext cx="589022" cy="589022"/>
            </a:xfrm>
            <a:prstGeom prst="chord">
              <a:avLst>
                <a:gd name="adj1" fmla="val 3803727"/>
                <a:gd name="adj2" fmla="val 15148705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FD002DE-6B5E-AC49-A253-3CA8EF04E141}"/>
              </a:ext>
            </a:extLst>
          </p:cNvPr>
          <p:cNvGrpSpPr/>
          <p:nvPr/>
        </p:nvGrpSpPr>
        <p:grpSpPr>
          <a:xfrm>
            <a:off x="5852617" y="3928034"/>
            <a:ext cx="1185062" cy="1009889"/>
            <a:chOff x="5852617" y="3928034"/>
            <a:chExt cx="1185062" cy="100988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D1DF06C-DCE6-9B46-9B61-045B3ED109F2}"/>
                </a:ext>
              </a:extLst>
            </p:cNvPr>
            <p:cNvSpPr txBox="1"/>
            <p:nvPr/>
          </p:nvSpPr>
          <p:spPr>
            <a:xfrm>
              <a:off x="5852617" y="3928034"/>
              <a:ext cx="1185062" cy="923330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Payer</a:t>
              </a:r>
            </a:p>
            <a:p>
              <a:pPr algn="ctr"/>
              <a:endParaRPr lang="fr-FR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CC1B03E-264A-1041-8BC8-B57ABC1692F0}"/>
                </a:ext>
              </a:extLst>
            </p:cNvPr>
            <p:cNvSpPr txBox="1"/>
            <p:nvPr/>
          </p:nvSpPr>
          <p:spPr>
            <a:xfrm>
              <a:off x="6063450" y="4168482"/>
              <a:ext cx="850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€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AAA7D3B-7CF7-D347-B0F1-E5A44BF6CA46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96216CF-C822-1848-9E56-78C9EE1B4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8CFD0C88-8725-CB4E-AC1F-7A85A70706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1491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Le ticket de caisse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correspond bien 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à votre liste de courses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2191940-6722-A248-AD8A-91E4109FCD9E}"/>
              </a:ext>
            </a:extLst>
          </p:cNvPr>
          <p:cNvGrpSpPr/>
          <p:nvPr/>
        </p:nvGrpSpPr>
        <p:grpSpPr>
          <a:xfrm>
            <a:off x="5862958" y="1369670"/>
            <a:ext cx="1107686" cy="1107686"/>
            <a:chOff x="9415203" y="635000"/>
            <a:chExt cx="1595697" cy="159569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43C0E88-111D-0941-A449-026AEFD50E67}"/>
                </a:ext>
              </a:extLst>
            </p:cNvPr>
            <p:cNvSpPr/>
            <p:nvPr/>
          </p:nvSpPr>
          <p:spPr>
            <a:xfrm>
              <a:off x="9415203" y="635000"/>
              <a:ext cx="1595697" cy="1595697"/>
            </a:xfrm>
            <a:prstGeom prst="ellipse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rde 18">
              <a:extLst>
                <a:ext uri="{FF2B5EF4-FFF2-40B4-BE49-F238E27FC236}">
                  <a16:creationId xmlns:a16="http://schemas.microsoft.com/office/drawing/2014/main" id="{89FDD6EC-5432-3144-88AB-E701046B2BCE}"/>
                </a:ext>
              </a:extLst>
            </p:cNvPr>
            <p:cNvSpPr/>
            <p:nvPr/>
          </p:nvSpPr>
          <p:spPr>
            <a:xfrm rot="6809482">
              <a:off x="9788525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Corde 19">
              <a:extLst>
                <a:ext uri="{FF2B5EF4-FFF2-40B4-BE49-F238E27FC236}">
                  <a16:creationId xmlns:a16="http://schemas.microsoft.com/office/drawing/2014/main" id="{7841DEEE-853E-2A40-AEE7-18432B4CFB04}"/>
                </a:ext>
              </a:extLst>
            </p:cNvPr>
            <p:cNvSpPr/>
            <p:nvPr/>
          </p:nvSpPr>
          <p:spPr>
            <a:xfrm rot="6809482">
              <a:off x="10358403" y="1112463"/>
              <a:ext cx="262805" cy="262805"/>
            </a:xfrm>
            <a:prstGeom prst="chord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Corde 20">
              <a:extLst>
                <a:ext uri="{FF2B5EF4-FFF2-40B4-BE49-F238E27FC236}">
                  <a16:creationId xmlns:a16="http://schemas.microsoft.com/office/drawing/2014/main" id="{64EAFFEB-0C8B-D649-81BB-7E4B61A64984}"/>
                </a:ext>
              </a:extLst>
            </p:cNvPr>
            <p:cNvSpPr/>
            <p:nvPr/>
          </p:nvSpPr>
          <p:spPr>
            <a:xfrm rot="17500191">
              <a:off x="9918539" y="1389578"/>
              <a:ext cx="589022" cy="589022"/>
            </a:xfrm>
            <a:prstGeom prst="chord">
              <a:avLst>
                <a:gd name="adj1" fmla="val 3803727"/>
                <a:gd name="adj2" fmla="val 15148705"/>
              </a:avLst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FD002DE-6B5E-AC49-A253-3CA8EF04E141}"/>
              </a:ext>
            </a:extLst>
          </p:cNvPr>
          <p:cNvGrpSpPr/>
          <p:nvPr/>
        </p:nvGrpSpPr>
        <p:grpSpPr>
          <a:xfrm>
            <a:off x="5852617" y="3928034"/>
            <a:ext cx="1185062" cy="1009889"/>
            <a:chOff x="5852617" y="3928034"/>
            <a:chExt cx="1185062" cy="100988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D1DF06C-DCE6-9B46-9B61-045B3ED109F2}"/>
                </a:ext>
              </a:extLst>
            </p:cNvPr>
            <p:cNvSpPr txBox="1"/>
            <p:nvPr/>
          </p:nvSpPr>
          <p:spPr>
            <a:xfrm>
              <a:off x="5852617" y="3928034"/>
              <a:ext cx="1185062" cy="923330"/>
            </a:xfrm>
            <a:prstGeom prst="rect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Copperplate" panose="02000504000000020004" pitchFamily="2" charset="77"/>
                </a:rPr>
                <a:t>Payer</a:t>
              </a:r>
            </a:p>
            <a:p>
              <a:pPr algn="ctr"/>
              <a:endParaRPr lang="fr-FR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dirty="0">
                <a:solidFill>
                  <a:schemeClr val="bg1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CC1B03E-264A-1041-8BC8-B57ABC1692F0}"/>
                </a:ext>
              </a:extLst>
            </p:cNvPr>
            <p:cNvSpPr txBox="1"/>
            <p:nvPr/>
          </p:nvSpPr>
          <p:spPr>
            <a:xfrm>
              <a:off x="6076150" y="4168482"/>
              <a:ext cx="850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€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AD0F098-D442-1641-ACFB-925BE779FC8E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CD56ECD-9801-9546-B04C-E8746E14B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4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A1669F92-D4A1-0A4C-A0D6-1DABFABFC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4472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716" y="251650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Juliette arrive chez Gaston</a:t>
            </a:r>
          </a:p>
        </p:txBody>
      </p:sp>
    </p:spTree>
    <p:extLst>
      <p:ext uri="{BB962C8B-B14F-4D97-AF65-F5344CB8AC3E}">
        <p14:creationId xmlns:p14="http://schemas.microsoft.com/office/powerpoint/2010/main" val="2315910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716" y="251650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Et lui donne ses courses en main propre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B99EDFD-9C8D-984E-8256-5F87A184B395}"/>
              </a:ext>
            </a:extLst>
          </p:cNvPr>
          <p:cNvGrpSpPr/>
          <p:nvPr/>
        </p:nvGrpSpPr>
        <p:grpSpPr>
          <a:xfrm>
            <a:off x="4761938" y="4583868"/>
            <a:ext cx="3117466" cy="2575689"/>
            <a:chOff x="7794864" y="1381606"/>
            <a:chExt cx="3117466" cy="2575689"/>
          </a:xfrm>
        </p:grpSpPr>
        <p:pic>
          <p:nvPicPr>
            <p:cNvPr id="10" name="Picture 6" descr="Image associée">
              <a:extLst>
                <a:ext uri="{FF2B5EF4-FFF2-40B4-BE49-F238E27FC236}">
                  <a16:creationId xmlns:a16="http://schemas.microsoft.com/office/drawing/2014/main" id="{10F3E740-9239-FB49-A1DB-BB191B270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38" t="-1514" r="-2453" b="-13609"/>
            <a:stretch/>
          </p:blipFill>
          <p:spPr bwMode="auto">
            <a:xfrm>
              <a:off x="8339610" y="1381606"/>
              <a:ext cx="2572720" cy="2575689"/>
            </a:xfrm>
            <a:prstGeom prst="teardrop">
              <a:avLst>
                <a:gd name="adj" fmla="val 8338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Résultat de recherche d'images pour &quot;main vieille personne&quot;">
              <a:extLst>
                <a:ext uri="{FF2B5EF4-FFF2-40B4-BE49-F238E27FC236}">
                  <a16:creationId xmlns:a16="http://schemas.microsoft.com/office/drawing/2014/main" id="{DAA698F5-84D0-D04B-9EC1-BE23BC88DE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89826" l="163" r="898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64"/>
            <a:stretch/>
          </p:blipFill>
          <p:spPr bwMode="auto">
            <a:xfrm>
              <a:off x="7794864" y="1431174"/>
              <a:ext cx="1888770" cy="104004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8746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716" y="2516505"/>
            <a:ext cx="4267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Elle peut ensuite repartir chez elle</a:t>
            </a:r>
            <a:b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</a:br>
            <a:endParaRPr lang="fr-FR" dirty="0">
              <a:solidFill>
                <a:srgbClr val="5B8D3A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840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715" y="2516505"/>
            <a:ext cx="47059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Dernière étape: </a:t>
            </a:r>
            <a:b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</a:br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les retours consommateurs</a:t>
            </a:r>
            <a:b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</a:br>
            <a:endParaRPr lang="fr-FR" dirty="0">
              <a:solidFill>
                <a:srgbClr val="5B8D3A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8410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715" y="2516505"/>
            <a:ext cx="47059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Du côté de Juliette</a:t>
            </a:r>
            <a:b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</a:br>
            <a:endParaRPr lang="fr-FR" dirty="0">
              <a:solidFill>
                <a:srgbClr val="5B8D3A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6951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7F47DB9-734F-6549-A6E0-C060060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827" y="5591107"/>
            <a:ext cx="995424" cy="534879"/>
          </a:xfrm>
          <a:prstGeom prst="rect">
            <a:avLst/>
          </a:prstGeom>
        </p:spPr>
      </p:pic>
      <p:sp>
        <p:nvSpPr>
          <p:cNvPr id="2" name="Lune 1">
            <a:extLst>
              <a:ext uri="{FF2B5EF4-FFF2-40B4-BE49-F238E27FC236}">
                <a16:creationId xmlns:a16="http://schemas.microsoft.com/office/drawing/2014/main" id="{B96C28BD-6E28-194D-BF0D-3B14EE056488}"/>
              </a:ext>
            </a:extLst>
          </p:cNvPr>
          <p:cNvSpPr/>
          <p:nvPr/>
        </p:nvSpPr>
        <p:spPr>
          <a:xfrm rot="5400000">
            <a:off x="7121221" y="3408070"/>
            <a:ext cx="45719" cy="241300"/>
          </a:xfrm>
          <a:prstGeom prst="moon">
            <a:avLst>
              <a:gd name="adj" fmla="val 12353"/>
            </a:avLst>
          </a:prstGeom>
          <a:solidFill>
            <a:srgbClr val="E2F1DA"/>
          </a:solidFill>
          <a:ln>
            <a:solidFill>
              <a:srgbClr val="E2F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Séance photo famille avec enfants Montfort-l&amp;#39;Amaury ...">
            <a:extLst>
              <a:ext uri="{FF2B5EF4-FFF2-40B4-BE49-F238E27FC236}">
                <a16:creationId xmlns:a16="http://schemas.microsoft.com/office/drawing/2014/main" id="{69ED517B-E538-8945-9016-CFE7346DF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4" r="5634"/>
          <a:stretch/>
        </p:blipFill>
        <p:spPr bwMode="auto">
          <a:xfrm>
            <a:off x="4711700" y="366750"/>
            <a:ext cx="3492500" cy="62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associée">
            <a:extLst>
              <a:ext uri="{FF2B5EF4-FFF2-40B4-BE49-F238E27FC236}">
                <a16:creationId xmlns:a16="http://schemas.microsoft.com/office/drawing/2014/main" id="{9CC91600-D7D5-9B44-8554-82471C01F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3" t="1242" r="27735" b="-1242"/>
          <a:stretch/>
        </p:blipFill>
        <p:spPr bwMode="auto">
          <a:xfrm>
            <a:off x="4711700" y="366750"/>
            <a:ext cx="3492500" cy="62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1250A63-FBEB-4D43-8CA8-4E85A7F18CC1}"/>
              </a:ext>
            </a:extLst>
          </p:cNvPr>
          <p:cNvSpPr txBox="1"/>
          <p:nvPr/>
        </p:nvSpPr>
        <p:spPr>
          <a:xfrm>
            <a:off x="4711700" y="800100"/>
            <a:ext cx="3492500" cy="307777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Vendredi 19 </a:t>
            </a:r>
            <a:r>
              <a:rPr lang="fr-FR" sz="1400" dirty="0" err="1"/>
              <a:t>Janv</a:t>
            </a:r>
            <a:r>
              <a:rPr lang="fr-FR" sz="1400" dirty="0"/>
              <a:t>	                     20:30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5C6461-5F91-054B-A018-C1E832015733}"/>
              </a:ext>
            </a:extLst>
          </p:cNvPr>
          <p:cNvSpPr txBox="1"/>
          <p:nvPr/>
        </p:nvSpPr>
        <p:spPr>
          <a:xfrm>
            <a:off x="4711700" y="5767409"/>
            <a:ext cx="3492500" cy="307777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rtlCol="0">
            <a:spAutoFit/>
          </a:bodyPr>
          <a:lstStyle/>
          <a:p>
            <a:endParaRPr lang="fr-FR" sz="1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81F8D5D-B756-5145-94EC-3AA72FF77A15}"/>
              </a:ext>
            </a:extLst>
          </p:cNvPr>
          <p:cNvGrpSpPr/>
          <p:nvPr/>
        </p:nvGrpSpPr>
        <p:grpSpPr>
          <a:xfrm>
            <a:off x="5240312" y="5830406"/>
            <a:ext cx="2591327" cy="215900"/>
            <a:chOff x="5240312" y="5830406"/>
            <a:chExt cx="2591327" cy="21590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500E4E7C-B393-634A-B3C8-4F930BA00ACB}"/>
                </a:ext>
              </a:extLst>
            </p:cNvPr>
            <p:cNvSpPr/>
            <p:nvPr/>
          </p:nvSpPr>
          <p:spPr>
            <a:xfrm>
              <a:off x="6391223" y="5836907"/>
              <a:ext cx="158853" cy="1588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ABAB5686-B821-D348-9082-8AED0A82F3B1}"/>
                </a:ext>
              </a:extLst>
            </p:cNvPr>
            <p:cNvGrpSpPr/>
            <p:nvPr/>
          </p:nvGrpSpPr>
          <p:grpSpPr>
            <a:xfrm>
              <a:off x="5240312" y="5861171"/>
              <a:ext cx="203200" cy="142677"/>
              <a:chOff x="1117600" y="1107877"/>
              <a:chExt cx="203200" cy="142677"/>
            </a:xfrm>
          </p:grpSpPr>
          <p:cxnSp>
            <p:nvCxnSpPr>
              <p:cNvPr id="7" name="Connecteur droit 6">
                <a:extLst>
                  <a:ext uri="{FF2B5EF4-FFF2-40B4-BE49-F238E27FC236}">
                    <a16:creationId xmlns:a16="http://schemas.microsoft.com/office/drawing/2014/main" id="{3ADC4228-B17F-4D4A-B3F0-FE05245F9ED9}"/>
                  </a:ext>
                </a:extLst>
              </p:cNvPr>
              <p:cNvCxnSpPr/>
              <p:nvPr/>
            </p:nvCxnSpPr>
            <p:spPr>
              <a:xfrm>
                <a:off x="1117600" y="1107877"/>
                <a:ext cx="203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DFCF395A-CA8C-5447-A2A2-527A02126CE8}"/>
                  </a:ext>
                </a:extLst>
              </p:cNvPr>
              <p:cNvCxnSpPr/>
              <p:nvPr/>
            </p:nvCxnSpPr>
            <p:spPr>
              <a:xfrm>
                <a:off x="1117600" y="1171377"/>
                <a:ext cx="203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D8EC6B2F-C513-5248-9D74-17406F494150}"/>
                  </a:ext>
                </a:extLst>
              </p:cNvPr>
              <p:cNvCxnSpPr/>
              <p:nvPr/>
            </p:nvCxnSpPr>
            <p:spPr>
              <a:xfrm>
                <a:off x="1117600" y="1250554"/>
                <a:ext cx="203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4" name="Picture 6" descr="Arrows, return, interface, Arrow, Returning, sign, Left ...">
              <a:extLst>
                <a:ext uri="{FF2B5EF4-FFF2-40B4-BE49-F238E27FC236}">
                  <a16:creationId xmlns:a16="http://schemas.microsoft.com/office/drawing/2014/main" id="{884DD981-D8C4-A541-BABB-CF3C4BAD5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7615739" y="5830406"/>
              <a:ext cx="215900" cy="21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74A677B2-A8D9-CB47-B247-F81D5BDD0CF4}"/>
              </a:ext>
            </a:extLst>
          </p:cNvPr>
          <p:cNvSpPr/>
          <p:nvPr/>
        </p:nvSpPr>
        <p:spPr>
          <a:xfrm>
            <a:off x="4880371" y="2217420"/>
            <a:ext cx="3129551" cy="1859280"/>
          </a:xfrm>
          <a:prstGeom prst="roundRect">
            <a:avLst/>
          </a:prstGeom>
          <a:solidFill>
            <a:srgbClr val="5B8D3A">
              <a:alpha val="52941"/>
            </a:srgbClr>
          </a:solidFill>
          <a:ln>
            <a:solidFill>
              <a:srgbClr val="6F6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62B32B-9D4E-814F-B738-C3B07E1D7E9F}"/>
              </a:ext>
            </a:extLst>
          </p:cNvPr>
          <p:cNvSpPr txBox="1"/>
          <p:nvPr/>
        </p:nvSpPr>
        <p:spPr>
          <a:xfrm>
            <a:off x="5461483" y="2425582"/>
            <a:ext cx="268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opperplate" panose="02000504000000020004" pitchFamily="2" charset="77"/>
              </a:rPr>
              <a:t>Juliette Avez-vous bien livré vos courses?</a:t>
            </a:r>
            <a:br>
              <a:rPr lang="fr-FR" sz="1200" dirty="0">
                <a:solidFill>
                  <a:schemeClr val="bg1"/>
                </a:solidFill>
                <a:latin typeface="Copperplate" panose="02000504000000020004" pitchFamily="2" charset="77"/>
              </a:rPr>
            </a:br>
            <a:r>
              <a:rPr lang="fr-FR" sz="1200" dirty="0">
                <a:solidFill>
                  <a:schemeClr val="bg1"/>
                </a:solidFill>
                <a:latin typeface="Copperplate" panose="02000504000000020004" pitchFamily="2" charset="77"/>
              </a:rPr>
              <a:t>Dites nous comment s’est passé votre mission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219DC25-6A6A-FE48-98F8-AA9562E5E1E9}"/>
              </a:ext>
            </a:extLst>
          </p:cNvPr>
          <p:cNvGrpSpPr/>
          <p:nvPr/>
        </p:nvGrpSpPr>
        <p:grpSpPr>
          <a:xfrm>
            <a:off x="4960491" y="2773809"/>
            <a:ext cx="538793" cy="299592"/>
            <a:chOff x="704491" y="2543091"/>
            <a:chExt cx="651722" cy="341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4B951F-52E4-4F40-8C07-0368697E5CA3}"/>
                </a:ext>
              </a:extLst>
            </p:cNvPr>
            <p:cNvSpPr/>
            <p:nvPr/>
          </p:nvSpPr>
          <p:spPr>
            <a:xfrm>
              <a:off x="704491" y="2543091"/>
              <a:ext cx="613441" cy="341409"/>
            </a:xfrm>
            <a:prstGeom prst="rect">
              <a:avLst/>
            </a:prstGeom>
            <a:solidFill>
              <a:srgbClr val="E2F1D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FA723A4-D6AB-9E41-A499-5AE01EE4B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772" y="2554875"/>
              <a:ext cx="613441" cy="3296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39BA2EE-5E3C-AF4B-B728-7D2615FE550D}"/>
              </a:ext>
            </a:extLst>
          </p:cNvPr>
          <p:cNvGrpSpPr/>
          <p:nvPr/>
        </p:nvGrpSpPr>
        <p:grpSpPr>
          <a:xfrm>
            <a:off x="5621838" y="3293987"/>
            <a:ext cx="2133600" cy="630083"/>
            <a:chOff x="5621838" y="3293987"/>
            <a:chExt cx="2133600" cy="63008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5FC62F39-83CF-8C48-A6E1-AA34E80F4A03}"/>
                </a:ext>
              </a:extLst>
            </p:cNvPr>
            <p:cNvGrpSpPr/>
            <p:nvPr/>
          </p:nvGrpSpPr>
          <p:grpSpPr>
            <a:xfrm>
              <a:off x="5621838" y="3293987"/>
              <a:ext cx="2133600" cy="630083"/>
              <a:chOff x="1587500" y="2921000"/>
              <a:chExt cx="2133600" cy="630083"/>
            </a:xfrm>
          </p:grpSpPr>
          <p:sp>
            <p:nvSpPr>
              <p:cNvPr id="29" name="Rectangle à coins arrondis 28">
                <a:extLst>
                  <a:ext uri="{FF2B5EF4-FFF2-40B4-BE49-F238E27FC236}">
                    <a16:creationId xmlns:a16="http://schemas.microsoft.com/office/drawing/2014/main" id="{3DE60CF3-9AC9-A54A-91C5-E5E74AF94ADE}"/>
                  </a:ext>
                </a:extLst>
              </p:cNvPr>
              <p:cNvSpPr/>
              <p:nvPr/>
            </p:nvSpPr>
            <p:spPr>
              <a:xfrm>
                <a:off x="1587500" y="2921000"/>
                <a:ext cx="2133600" cy="584860"/>
              </a:xfrm>
              <a:prstGeom prst="roundRect">
                <a:avLst/>
              </a:prstGeom>
              <a:solidFill>
                <a:srgbClr val="5B8D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B94D0FF-B52B-8B46-A75E-3C42F133344B}"/>
                  </a:ext>
                </a:extLst>
              </p:cNvPr>
              <p:cNvSpPr txBox="1"/>
              <p:nvPr/>
            </p:nvSpPr>
            <p:spPr>
              <a:xfrm>
                <a:off x="1674440" y="2966223"/>
                <a:ext cx="20466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solidFill>
                      <a:srgbClr val="E2F1DA"/>
                    </a:solidFill>
                    <a:latin typeface="Copperplate" panose="02000504000000020004" pitchFamily="2" charset="77"/>
                  </a:rPr>
                  <a:t>Valider ma mission et Evaluer</a:t>
                </a:r>
              </a:p>
              <a:p>
                <a:endParaRPr lang="fr-FR" sz="900" dirty="0">
                  <a:solidFill>
                    <a:srgbClr val="E2F1DA"/>
                  </a:solidFill>
                  <a:latin typeface="Copperplate" panose="02000504000000020004" pitchFamily="2" charset="77"/>
                </a:endParaRP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86BAC930-207B-F340-AEF2-5FB17554ACFD}"/>
                  </a:ext>
                </a:extLst>
              </p:cNvPr>
              <p:cNvSpPr txBox="1"/>
              <p:nvPr/>
            </p:nvSpPr>
            <p:spPr>
              <a:xfrm>
                <a:off x="2244397" y="3150973"/>
                <a:ext cx="3674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fr-FR" sz="2000" dirty="0">
                    <a:solidFill>
                      <a:srgbClr val="E2F1DA"/>
                    </a:solidFill>
                    <a:latin typeface="Chalkduster" panose="03050602040202020205" pitchFamily="66" charset="77"/>
                  </a:rPr>
                  <a:t> </a:t>
                </a:r>
              </a:p>
            </p:txBody>
          </p:sp>
        </p:grpSp>
        <p:sp>
          <p:nvSpPr>
            <p:cNvPr id="8" name="Étoile à 5 branches 7">
              <a:extLst>
                <a:ext uri="{FF2B5EF4-FFF2-40B4-BE49-F238E27FC236}">
                  <a16:creationId xmlns:a16="http://schemas.microsoft.com/office/drawing/2014/main" id="{B91B4045-D27E-3C49-8EF3-8DC4F61E3379}"/>
                </a:ext>
              </a:extLst>
            </p:cNvPr>
            <p:cNvSpPr/>
            <p:nvPr/>
          </p:nvSpPr>
          <p:spPr>
            <a:xfrm>
              <a:off x="6775691" y="3578167"/>
              <a:ext cx="215528" cy="215528"/>
            </a:xfrm>
            <a:prstGeom prst="star5">
              <a:avLst/>
            </a:prstGeom>
            <a:solidFill>
              <a:srgbClr val="E2F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9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975E7C2D-25C4-584C-A2FD-54CA4AF09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6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Quel est votre date de naissance?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A7A56-7A8A-F247-914D-41E4130CCB94}"/>
              </a:ext>
            </a:extLst>
          </p:cNvPr>
          <p:cNvSpPr txBox="1"/>
          <p:nvPr/>
        </p:nvSpPr>
        <p:spPr>
          <a:xfrm>
            <a:off x="5437426" y="3241483"/>
            <a:ext cx="1998617" cy="369332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</a:rPr>
              <a:t>J J / M M / A A A 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E91CC29-7E00-E94F-BE8B-1AF92B40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556">
                        <a14:foregroundMark x1="16000" y1="64000" x2="83556" y2="60889"/>
                        <a14:foregroundMark x1="41778" y1="31556" x2="53778" y2="51111"/>
                        <a14:foregroundMark x1="48444" y1="4889" x2="55111" y2="1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0473" y="3807520"/>
            <a:ext cx="1054281" cy="1054281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FC70B535-4C28-F84A-8596-F4A09FB81B2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A4BE7E55-110C-224E-BF68-DB3C773DB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3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02E57305-E166-224C-939D-46E791900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1021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4976949" y="2477356"/>
            <a:ext cx="295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Juliette,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Avez-vous bien livré ses courses à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A72589-B0D1-5144-8E92-8AA0AA9342E3}"/>
              </a:ext>
            </a:extLst>
          </p:cNvPr>
          <p:cNvGrpSpPr/>
          <p:nvPr/>
        </p:nvGrpSpPr>
        <p:grpSpPr>
          <a:xfrm>
            <a:off x="4973325" y="3696789"/>
            <a:ext cx="778854" cy="841780"/>
            <a:chOff x="4973325" y="3696789"/>
            <a:chExt cx="778854" cy="84178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74D338-0741-4942-AFFE-FCAA90122E43}"/>
                </a:ext>
              </a:extLst>
            </p:cNvPr>
            <p:cNvSpPr txBox="1"/>
            <p:nvPr/>
          </p:nvSpPr>
          <p:spPr>
            <a:xfrm>
              <a:off x="4973325" y="3696789"/>
              <a:ext cx="757647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Oui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0D8B7E5-E4D3-0343-8943-85AB8205E026}"/>
                </a:ext>
              </a:extLst>
            </p:cNvPr>
            <p:cNvSpPr txBox="1"/>
            <p:nvPr/>
          </p:nvSpPr>
          <p:spPr>
            <a:xfrm>
              <a:off x="5167973" y="4015349"/>
              <a:ext cx="5842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28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B8E220E-3E01-7649-868D-FF543D6100E2}"/>
              </a:ext>
            </a:extLst>
          </p:cNvPr>
          <p:cNvGrpSpPr/>
          <p:nvPr/>
        </p:nvGrpSpPr>
        <p:grpSpPr>
          <a:xfrm>
            <a:off x="7037253" y="3696789"/>
            <a:ext cx="757647" cy="830997"/>
            <a:chOff x="7037253" y="3696789"/>
            <a:chExt cx="757647" cy="830997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73B4748-C74C-4144-88BA-0596C75FE6EF}"/>
                </a:ext>
              </a:extLst>
            </p:cNvPr>
            <p:cNvSpPr txBox="1"/>
            <p:nvPr/>
          </p:nvSpPr>
          <p:spPr>
            <a:xfrm>
              <a:off x="7037253" y="3696789"/>
              <a:ext cx="757647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Non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8" name="Picture 2" descr="Image associée">
              <a:extLst>
                <a:ext uri="{FF2B5EF4-FFF2-40B4-BE49-F238E27FC236}">
                  <a16:creationId xmlns:a16="http://schemas.microsoft.com/office/drawing/2014/main" id="{031AC3F4-B312-AF4A-A325-E968ACD7D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069" y="4067135"/>
              <a:ext cx="343808" cy="34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BD5B3AE-EA59-D347-B86F-26ADEF3A91EE}"/>
              </a:ext>
            </a:extLst>
          </p:cNvPr>
          <p:cNvSpPr txBox="1"/>
          <p:nvPr/>
        </p:nvSpPr>
        <p:spPr>
          <a:xfrm>
            <a:off x="1854926" y="1606731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10EC73B-D796-8348-8739-0525DCCA7AE6}"/>
              </a:ext>
            </a:extLst>
          </p:cNvPr>
          <p:cNvGrpSpPr/>
          <p:nvPr/>
        </p:nvGrpSpPr>
        <p:grpSpPr>
          <a:xfrm>
            <a:off x="5881193" y="3696789"/>
            <a:ext cx="1005840" cy="1135050"/>
            <a:chOff x="5881193" y="3696789"/>
            <a:chExt cx="1005840" cy="1135050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E4BB16E-61F4-084A-88C5-1DA1818B205D}"/>
                </a:ext>
              </a:extLst>
            </p:cNvPr>
            <p:cNvSpPr txBox="1"/>
            <p:nvPr/>
          </p:nvSpPr>
          <p:spPr>
            <a:xfrm>
              <a:off x="5881193" y="3696789"/>
              <a:ext cx="1005840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Oui mais incomplet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2D6969A-470B-3843-9B42-09360C936B93}"/>
                </a:ext>
              </a:extLst>
            </p:cNvPr>
            <p:cNvSpPr txBox="1"/>
            <p:nvPr/>
          </p:nvSpPr>
          <p:spPr>
            <a:xfrm rot="541041">
              <a:off x="6076959" y="4062398"/>
              <a:ext cx="5225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~ 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05FF33A-DD8E-7541-8FB1-00640D5DDB71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56DC4969-EB35-804A-AC08-D15161DE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51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0EB7A9FD-9A1C-1243-BF91-335DAE9B0E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2958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4976949" y="2477356"/>
            <a:ext cx="2957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Juliette,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Avez-vous bien livré ses courses à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A72589-B0D1-5144-8E92-8AA0AA9342E3}"/>
              </a:ext>
            </a:extLst>
          </p:cNvPr>
          <p:cNvGrpSpPr/>
          <p:nvPr/>
        </p:nvGrpSpPr>
        <p:grpSpPr>
          <a:xfrm>
            <a:off x="4973325" y="3696789"/>
            <a:ext cx="757647" cy="841780"/>
            <a:chOff x="4973325" y="3696789"/>
            <a:chExt cx="757647" cy="84178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74D338-0741-4942-AFFE-FCAA90122E43}"/>
                </a:ext>
              </a:extLst>
            </p:cNvPr>
            <p:cNvSpPr txBox="1"/>
            <p:nvPr/>
          </p:nvSpPr>
          <p:spPr>
            <a:xfrm>
              <a:off x="4973325" y="3696789"/>
              <a:ext cx="757647" cy="830997"/>
            </a:xfrm>
            <a:prstGeom prst="rect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Oui</a:t>
              </a:r>
            </a:p>
            <a:p>
              <a:pPr algn="ctr"/>
              <a:endParaRPr lang="fr-FR" sz="12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0D8B7E5-E4D3-0343-8943-85AB8205E026}"/>
                </a:ext>
              </a:extLst>
            </p:cNvPr>
            <p:cNvSpPr txBox="1"/>
            <p:nvPr/>
          </p:nvSpPr>
          <p:spPr>
            <a:xfrm>
              <a:off x="5167973" y="4015349"/>
              <a:ext cx="482730" cy="523220"/>
            </a:xfrm>
            <a:prstGeom prst="rect">
              <a:avLst/>
            </a:prstGeom>
            <a:solidFill>
              <a:srgbClr val="5B8D3A"/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2800" dirty="0">
                  <a:solidFill>
                    <a:srgbClr val="E2F1D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B8E220E-3E01-7649-868D-FF543D6100E2}"/>
              </a:ext>
            </a:extLst>
          </p:cNvPr>
          <p:cNvGrpSpPr/>
          <p:nvPr/>
        </p:nvGrpSpPr>
        <p:grpSpPr>
          <a:xfrm>
            <a:off x="7037253" y="3696789"/>
            <a:ext cx="757647" cy="830997"/>
            <a:chOff x="7037253" y="3696789"/>
            <a:chExt cx="757647" cy="830997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73B4748-C74C-4144-88BA-0596C75FE6EF}"/>
                </a:ext>
              </a:extLst>
            </p:cNvPr>
            <p:cNvSpPr txBox="1"/>
            <p:nvPr/>
          </p:nvSpPr>
          <p:spPr>
            <a:xfrm>
              <a:off x="7037253" y="3696789"/>
              <a:ext cx="757647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Non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8" name="Picture 2" descr="Image associée">
              <a:extLst>
                <a:ext uri="{FF2B5EF4-FFF2-40B4-BE49-F238E27FC236}">
                  <a16:creationId xmlns:a16="http://schemas.microsoft.com/office/drawing/2014/main" id="{031AC3F4-B312-AF4A-A325-E968ACD7D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069" y="4067135"/>
              <a:ext cx="343808" cy="34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BD5B3AE-EA59-D347-B86F-26ADEF3A91EE}"/>
              </a:ext>
            </a:extLst>
          </p:cNvPr>
          <p:cNvSpPr txBox="1"/>
          <p:nvPr/>
        </p:nvSpPr>
        <p:spPr>
          <a:xfrm>
            <a:off x="1854926" y="1606731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10EC73B-D796-8348-8739-0525DCCA7AE6}"/>
              </a:ext>
            </a:extLst>
          </p:cNvPr>
          <p:cNvGrpSpPr/>
          <p:nvPr/>
        </p:nvGrpSpPr>
        <p:grpSpPr>
          <a:xfrm>
            <a:off x="5881193" y="3696789"/>
            <a:ext cx="1005840" cy="1135050"/>
            <a:chOff x="5881193" y="3696789"/>
            <a:chExt cx="1005840" cy="1135050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E4BB16E-61F4-084A-88C5-1DA1818B205D}"/>
                </a:ext>
              </a:extLst>
            </p:cNvPr>
            <p:cNvSpPr txBox="1"/>
            <p:nvPr/>
          </p:nvSpPr>
          <p:spPr>
            <a:xfrm>
              <a:off x="5881193" y="3696789"/>
              <a:ext cx="1005840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Oui mais incomplet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2D6969A-470B-3843-9B42-09360C936B93}"/>
                </a:ext>
              </a:extLst>
            </p:cNvPr>
            <p:cNvSpPr txBox="1"/>
            <p:nvPr/>
          </p:nvSpPr>
          <p:spPr>
            <a:xfrm rot="541041">
              <a:off x="6076959" y="4062398"/>
              <a:ext cx="5225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~ 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3C988BE-3255-CA4B-8C7F-B6FCB3CE6375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E6709B-EF0F-A740-A8F5-927EDED8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8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C54FB279-4E5C-F44C-8BDB-5E2D1B95EE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6284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Quelle note attribuez vous a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6B1F2B8-2525-2A46-9A37-DF1F9EB1EFDE}"/>
              </a:ext>
            </a:extLst>
          </p:cNvPr>
          <p:cNvGrpSpPr/>
          <p:nvPr/>
        </p:nvGrpSpPr>
        <p:grpSpPr>
          <a:xfrm>
            <a:off x="5497465" y="3938155"/>
            <a:ext cx="2025195" cy="340470"/>
            <a:chOff x="5085316" y="5359939"/>
            <a:chExt cx="2025195" cy="340470"/>
          </a:xfrm>
          <a:noFill/>
        </p:grpSpPr>
        <p:sp>
          <p:nvSpPr>
            <p:cNvPr id="2" name="Étoile à 5 branches 1">
              <a:extLst>
                <a:ext uri="{FF2B5EF4-FFF2-40B4-BE49-F238E27FC236}">
                  <a16:creationId xmlns:a16="http://schemas.microsoft.com/office/drawing/2014/main" id="{AB88D108-CF03-D342-9E75-DD022C5931B5}"/>
                </a:ext>
              </a:extLst>
            </p:cNvPr>
            <p:cNvSpPr/>
            <p:nvPr/>
          </p:nvSpPr>
          <p:spPr>
            <a:xfrm>
              <a:off x="5085316" y="5359940"/>
              <a:ext cx="340469" cy="340469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Étoile à 5 branches 17">
              <a:extLst>
                <a:ext uri="{FF2B5EF4-FFF2-40B4-BE49-F238E27FC236}">
                  <a16:creationId xmlns:a16="http://schemas.microsoft.com/office/drawing/2014/main" id="{8E8E9695-2884-BA4F-AF8B-089804706EAC}"/>
                </a:ext>
              </a:extLst>
            </p:cNvPr>
            <p:cNvSpPr/>
            <p:nvPr/>
          </p:nvSpPr>
          <p:spPr>
            <a:xfrm>
              <a:off x="5506088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Étoile à 5 branches 21">
              <a:extLst>
                <a:ext uri="{FF2B5EF4-FFF2-40B4-BE49-F238E27FC236}">
                  <a16:creationId xmlns:a16="http://schemas.microsoft.com/office/drawing/2014/main" id="{562C6921-F46D-094D-9E88-4DD17F7F07A8}"/>
                </a:ext>
              </a:extLst>
            </p:cNvPr>
            <p:cNvSpPr/>
            <p:nvPr/>
          </p:nvSpPr>
          <p:spPr>
            <a:xfrm>
              <a:off x="5926861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Étoile à 5 branches 22">
              <a:extLst>
                <a:ext uri="{FF2B5EF4-FFF2-40B4-BE49-F238E27FC236}">
                  <a16:creationId xmlns:a16="http://schemas.microsoft.com/office/drawing/2014/main" id="{50464509-9B31-1442-BF09-7279B8AA0FAC}"/>
                </a:ext>
              </a:extLst>
            </p:cNvPr>
            <p:cNvSpPr/>
            <p:nvPr/>
          </p:nvSpPr>
          <p:spPr>
            <a:xfrm>
              <a:off x="6347634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Étoile à 5 branches 23">
              <a:extLst>
                <a:ext uri="{FF2B5EF4-FFF2-40B4-BE49-F238E27FC236}">
                  <a16:creationId xmlns:a16="http://schemas.microsoft.com/office/drawing/2014/main" id="{5BE4DE3C-F58E-6F4C-9905-55621E20658B}"/>
                </a:ext>
              </a:extLst>
            </p:cNvPr>
            <p:cNvSpPr/>
            <p:nvPr/>
          </p:nvSpPr>
          <p:spPr>
            <a:xfrm>
              <a:off x="6770041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CC90A33-A060-6547-AE67-F3FF1512A03A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A2FF0B7-ABD0-5146-A541-FECA303A9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FAE0F309-00A6-454B-9504-E556E99B4A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5076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Quelle note attribuez vous a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6B1F2B8-2525-2A46-9A37-DF1F9EB1EFDE}"/>
              </a:ext>
            </a:extLst>
          </p:cNvPr>
          <p:cNvGrpSpPr/>
          <p:nvPr/>
        </p:nvGrpSpPr>
        <p:grpSpPr>
          <a:xfrm>
            <a:off x="5497465" y="3938155"/>
            <a:ext cx="2025195" cy="340470"/>
            <a:chOff x="5085316" y="5359939"/>
            <a:chExt cx="2025195" cy="340470"/>
          </a:xfrm>
          <a:noFill/>
        </p:grpSpPr>
        <p:sp>
          <p:nvSpPr>
            <p:cNvPr id="2" name="Étoile à 5 branches 1">
              <a:extLst>
                <a:ext uri="{FF2B5EF4-FFF2-40B4-BE49-F238E27FC236}">
                  <a16:creationId xmlns:a16="http://schemas.microsoft.com/office/drawing/2014/main" id="{AB88D108-CF03-D342-9E75-DD022C5931B5}"/>
                </a:ext>
              </a:extLst>
            </p:cNvPr>
            <p:cNvSpPr/>
            <p:nvPr/>
          </p:nvSpPr>
          <p:spPr>
            <a:xfrm>
              <a:off x="5085316" y="5359940"/>
              <a:ext cx="340469" cy="340469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5B8D3A"/>
                </a:solidFill>
              </a:endParaRPr>
            </a:p>
          </p:txBody>
        </p:sp>
        <p:sp>
          <p:nvSpPr>
            <p:cNvPr id="18" name="Étoile à 5 branches 17">
              <a:extLst>
                <a:ext uri="{FF2B5EF4-FFF2-40B4-BE49-F238E27FC236}">
                  <a16:creationId xmlns:a16="http://schemas.microsoft.com/office/drawing/2014/main" id="{8E8E9695-2884-BA4F-AF8B-089804706EAC}"/>
                </a:ext>
              </a:extLst>
            </p:cNvPr>
            <p:cNvSpPr/>
            <p:nvPr/>
          </p:nvSpPr>
          <p:spPr>
            <a:xfrm>
              <a:off x="5506088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5B8D3A"/>
                </a:solidFill>
              </a:endParaRPr>
            </a:p>
          </p:txBody>
        </p:sp>
        <p:sp>
          <p:nvSpPr>
            <p:cNvPr id="22" name="Étoile à 5 branches 21">
              <a:extLst>
                <a:ext uri="{FF2B5EF4-FFF2-40B4-BE49-F238E27FC236}">
                  <a16:creationId xmlns:a16="http://schemas.microsoft.com/office/drawing/2014/main" id="{562C6921-F46D-094D-9E88-4DD17F7F07A8}"/>
                </a:ext>
              </a:extLst>
            </p:cNvPr>
            <p:cNvSpPr/>
            <p:nvPr/>
          </p:nvSpPr>
          <p:spPr>
            <a:xfrm>
              <a:off x="5926861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5B8D3A"/>
                </a:solidFill>
              </a:endParaRPr>
            </a:p>
          </p:txBody>
        </p:sp>
        <p:sp>
          <p:nvSpPr>
            <p:cNvPr id="23" name="Étoile à 5 branches 22">
              <a:extLst>
                <a:ext uri="{FF2B5EF4-FFF2-40B4-BE49-F238E27FC236}">
                  <a16:creationId xmlns:a16="http://schemas.microsoft.com/office/drawing/2014/main" id="{50464509-9B31-1442-BF09-7279B8AA0FAC}"/>
                </a:ext>
              </a:extLst>
            </p:cNvPr>
            <p:cNvSpPr/>
            <p:nvPr/>
          </p:nvSpPr>
          <p:spPr>
            <a:xfrm>
              <a:off x="6347634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5B8D3A"/>
                </a:solidFill>
              </a:endParaRPr>
            </a:p>
          </p:txBody>
        </p:sp>
        <p:sp>
          <p:nvSpPr>
            <p:cNvPr id="24" name="Étoile à 5 branches 23">
              <a:extLst>
                <a:ext uri="{FF2B5EF4-FFF2-40B4-BE49-F238E27FC236}">
                  <a16:creationId xmlns:a16="http://schemas.microsoft.com/office/drawing/2014/main" id="{5BE4DE3C-F58E-6F4C-9905-55621E20658B}"/>
                </a:ext>
              </a:extLst>
            </p:cNvPr>
            <p:cNvSpPr/>
            <p:nvPr/>
          </p:nvSpPr>
          <p:spPr>
            <a:xfrm>
              <a:off x="6770041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FCFE19-3DB1-0C4B-8F8F-91037647CA8F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BF47DF0-8B1D-EA4B-B19D-F2A8C895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E589A86E-E3BE-8E47-8242-5305EEF2B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350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20401" y="1595224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b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Quel commentaire attribuez vous a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Gaston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A473C1-FBF8-3C45-882D-2D5785452E9F}"/>
              </a:ext>
            </a:extLst>
          </p:cNvPr>
          <p:cNvSpPr txBox="1"/>
          <p:nvPr/>
        </p:nvSpPr>
        <p:spPr>
          <a:xfrm>
            <a:off x="5168492" y="3163684"/>
            <a:ext cx="2553312" cy="1615827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rgbClr val="5B8D3A"/>
                </a:solidFill>
                <a:latin typeface="Copperplate" panose="02000504000000020004" pitchFamily="2" charset="77"/>
              </a:rPr>
              <a:t>Rentrez ici votre commentaire…</a:t>
            </a: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DF25917-31FF-B446-8E5D-6734EA7E0122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4EB44EC2-6C91-4741-A3EA-89091D7FD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7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AD6C34E7-84E5-F04C-A0FA-11CAD5C52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5943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21981" y="5813069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189921-732A-304C-AE2C-91DD952B22E8}"/>
              </a:ext>
            </a:extLst>
          </p:cNvPr>
          <p:cNvSpPr txBox="1"/>
          <p:nvPr/>
        </p:nvSpPr>
        <p:spPr>
          <a:xfrm>
            <a:off x="5350200" y="3893384"/>
            <a:ext cx="23793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945200"/>
                </a:solidFill>
                <a:latin typeface="Copperplate" panose="02000504000000020004" pitchFamily="2" charset="77"/>
              </a:rPr>
              <a:t>Vous remercie pour votre coopération! </a:t>
            </a:r>
          </a:p>
          <a:p>
            <a:pPr algn="ctr"/>
            <a:br>
              <a:rPr lang="fr-FR" sz="1400" dirty="0">
                <a:solidFill>
                  <a:srgbClr val="945200"/>
                </a:solidFill>
                <a:latin typeface="Copperplate" panose="02000504000000020004" pitchFamily="2" charset="77"/>
              </a:rPr>
            </a:br>
            <a:r>
              <a:rPr lang="fr-FR" sz="1400" dirty="0">
                <a:solidFill>
                  <a:srgbClr val="945200"/>
                </a:solidFill>
                <a:latin typeface="Copperplate" panose="02000504000000020004" pitchFamily="2" charset="77"/>
              </a:rPr>
              <a:t>Rendez-vous à votre prochaine mission ou la prochaine fois que vous aurez besoin d’aide!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8FDB06A-ED0F-6C47-B5A6-0C422ACC455C}"/>
              </a:ext>
            </a:extLst>
          </p:cNvPr>
          <p:cNvSpPr txBox="1"/>
          <p:nvPr/>
        </p:nvSpPr>
        <p:spPr>
          <a:xfrm>
            <a:off x="5321981" y="1599967"/>
            <a:ext cx="229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Juliette,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072637F-DCEB-254F-9688-97ABDAA283D6}"/>
              </a:ext>
            </a:extLst>
          </p:cNvPr>
          <p:cNvGrpSpPr/>
          <p:nvPr/>
        </p:nvGrpSpPr>
        <p:grpSpPr>
          <a:xfrm>
            <a:off x="4980815" y="2305362"/>
            <a:ext cx="2913017" cy="1405847"/>
            <a:chOff x="5077563" y="2173367"/>
            <a:chExt cx="2913017" cy="1405847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589D05ED-F5C1-4A47-A424-65F64D5ED9B1}"/>
                </a:ext>
              </a:extLst>
            </p:cNvPr>
            <p:cNvGrpSpPr/>
            <p:nvPr/>
          </p:nvGrpSpPr>
          <p:grpSpPr>
            <a:xfrm>
              <a:off x="5361831" y="2186439"/>
              <a:ext cx="2356113" cy="1250556"/>
              <a:chOff x="4922780" y="2411504"/>
              <a:chExt cx="2979180" cy="1615568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ACEB9CEA-A662-ED43-8936-C752101EC15C}"/>
                  </a:ext>
                </a:extLst>
              </p:cNvPr>
              <p:cNvGrpSpPr/>
              <p:nvPr/>
            </p:nvGrpSpPr>
            <p:grpSpPr>
              <a:xfrm>
                <a:off x="5344207" y="2601765"/>
                <a:ext cx="2506726" cy="1141863"/>
                <a:chOff x="5092679" y="2960580"/>
                <a:chExt cx="2506726" cy="114186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A7735D0-7E00-304C-AEEE-EFA241EFF013}"/>
                    </a:ext>
                  </a:extLst>
                </p:cNvPr>
                <p:cNvSpPr/>
                <p:nvPr/>
              </p:nvSpPr>
              <p:spPr>
                <a:xfrm>
                  <a:off x="5092679" y="2967335"/>
                  <a:ext cx="2006640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  <a:scene3d>
                    <a:camera prst="orthographicFront"/>
                    <a:lightRig rig="harsh" dir="t"/>
                  </a:scene3d>
                  <a:sp3d extrusionH="57150" prstMaterial="matte">
                    <a:bevelT w="63500" h="12700" prst="angle"/>
                    <a:contourClr>
                      <a:schemeClr val="bg1">
                        <a:lumMod val="6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fr-FR" sz="5400" dirty="0">
                      <a:solidFill>
                        <a:schemeClr val="accent6"/>
                      </a:solidFill>
                      <a:latin typeface="Chalkduster" panose="03050602040202020205" pitchFamily="66" charset="77"/>
                    </a:rPr>
                    <a:t>J</a:t>
                  </a:r>
                  <a:r>
                    <a:rPr lang="fr-FR" sz="5400" dirty="0">
                      <a:solidFill>
                        <a:srgbClr val="945200"/>
                      </a:solidFill>
                      <a:latin typeface="Chalkduster" panose="03050602040202020205" pitchFamily="66" charset="77"/>
                    </a:rPr>
                    <a:t>.</a:t>
                  </a:r>
                  <a:r>
                    <a:rPr lang="fr-FR" sz="5400" dirty="0">
                      <a:solidFill>
                        <a:schemeClr val="accent6"/>
                      </a:solidFill>
                      <a:latin typeface="Chalkduster" panose="03050602040202020205" pitchFamily="66" charset="77"/>
                    </a:rPr>
                    <a:t>A</a:t>
                  </a:r>
                  <a:r>
                    <a:rPr lang="fr-FR" sz="5400" dirty="0">
                      <a:solidFill>
                        <a:srgbClr val="945200"/>
                      </a:solidFill>
                      <a:latin typeface="Chalkduster" panose="03050602040202020205" pitchFamily="66" charset="77"/>
                    </a:rPr>
                    <a:t>.</a:t>
                  </a:r>
                  <a:r>
                    <a:rPr lang="fr-FR" sz="5400" dirty="0">
                      <a:solidFill>
                        <a:schemeClr val="accent6"/>
                      </a:solidFill>
                      <a:latin typeface="Chalkduster" panose="03050602040202020205" pitchFamily="66" charset="77"/>
                    </a:rPr>
                    <a:t>C</a:t>
                  </a:r>
                </a:p>
              </p:txBody>
            </p:sp>
            <p:pic>
              <p:nvPicPr>
                <p:cNvPr id="8" name="Picture 2" descr="https://tse3.mm.bing.net/th?id=OIP.HUfO4292y0FG0afbCUIxTQHaHa&amp;pid=Api">
                  <a:extLst>
                    <a:ext uri="{FF2B5EF4-FFF2-40B4-BE49-F238E27FC236}">
                      <a16:creationId xmlns:a16="http://schemas.microsoft.com/office/drawing/2014/main" id="{9B402061-C5A2-1B43-A677-40234EA7D8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861" b="91139" l="34599" r="62658">
                              <a14:foregroundMark x1="45359" y1="37342" x2="45359" y2="37342"/>
                              <a14:foregroundMark x1="36709" y1="42194" x2="36709" y2="42194"/>
                              <a14:backgroundMark x1="46624" y1="48101" x2="50422" y2="32068"/>
                              <a14:backgroundMark x1="42194" y1="49789" x2="42616" y2="41561"/>
                              <a14:backgroundMark x1="42616" y1="39241" x2="45148" y2="30169"/>
                              <a14:backgroundMark x1="46624" y1="53797" x2="45992" y2="60970"/>
                              <a14:backgroundMark x1="45992" y1="39030" x2="48734" y2="2679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347" t="8020" r="33443" b="8136"/>
                <a:stretch/>
              </p:blipFill>
              <p:spPr bwMode="auto">
                <a:xfrm rot="16200000" flipV="1">
                  <a:off x="6015495" y="2518533"/>
                  <a:ext cx="661094" cy="25067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chapeau de paille - hat - hut -png">
                  <a:extLst>
                    <a:ext uri="{FF2B5EF4-FFF2-40B4-BE49-F238E27FC236}">
                      <a16:creationId xmlns:a16="http://schemas.microsoft.com/office/drawing/2014/main" id="{2079685A-716C-C745-8FF8-9B4C1E7752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417299">
                  <a:off x="5281466" y="2960580"/>
                  <a:ext cx="472879" cy="3719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B65F841-FF86-1742-A379-1459517B6141}"/>
                  </a:ext>
                </a:extLst>
              </p:cNvPr>
              <p:cNvSpPr txBox="1"/>
              <p:nvPr/>
            </p:nvSpPr>
            <p:spPr>
              <a:xfrm>
                <a:off x="4922780" y="3728865"/>
                <a:ext cx="2849495" cy="29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900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Le bon </a:t>
                </a:r>
                <a:r>
                  <a:rPr lang="fr-FR" sz="900" b="1" dirty="0" err="1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co.pain</a:t>
                </a:r>
                <a:r>
                  <a:rPr lang="fr-FR" sz="900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 bien sympathique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A1D9D5A-36D8-8A41-9DFF-EB7E2B30FD44}"/>
                  </a:ext>
                </a:extLst>
              </p:cNvPr>
              <p:cNvSpPr txBox="1"/>
              <p:nvPr/>
            </p:nvSpPr>
            <p:spPr>
              <a:xfrm>
                <a:off x="5052466" y="2411504"/>
                <a:ext cx="2849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*</a:t>
                </a:r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1B1C7C5-12FD-234B-A1F5-E8BE1618ECB4}"/>
                </a:ext>
              </a:extLst>
            </p:cNvPr>
            <p:cNvSpPr/>
            <p:nvPr/>
          </p:nvSpPr>
          <p:spPr>
            <a:xfrm>
              <a:off x="5077563" y="2173367"/>
              <a:ext cx="2913017" cy="1405847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7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1A0A25D3-C114-1A44-89D8-4F5E69E3E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198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B735E0-3803-6F4C-AA19-11A41E71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715" y="2516505"/>
            <a:ext cx="47059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  <a:t>Du côté de Gaston</a:t>
            </a:r>
            <a:br>
              <a:rPr lang="fr-FR" dirty="0">
                <a:solidFill>
                  <a:srgbClr val="5B8D3A"/>
                </a:solidFill>
                <a:latin typeface="Chalkduster" panose="03050602040202020205" pitchFamily="66" charset="77"/>
              </a:rPr>
            </a:br>
            <a:endParaRPr lang="fr-FR" dirty="0">
              <a:solidFill>
                <a:srgbClr val="5B8D3A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1368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7F47DB9-734F-6549-A6E0-C060060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827" y="5591107"/>
            <a:ext cx="995424" cy="534879"/>
          </a:xfrm>
          <a:prstGeom prst="rect">
            <a:avLst/>
          </a:prstGeom>
        </p:spPr>
      </p:pic>
      <p:sp>
        <p:nvSpPr>
          <p:cNvPr id="2" name="Lune 1">
            <a:extLst>
              <a:ext uri="{FF2B5EF4-FFF2-40B4-BE49-F238E27FC236}">
                <a16:creationId xmlns:a16="http://schemas.microsoft.com/office/drawing/2014/main" id="{B96C28BD-6E28-194D-BF0D-3B14EE056488}"/>
              </a:ext>
            </a:extLst>
          </p:cNvPr>
          <p:cNvSpPr/>
          <p:nvPr/>
        </p:nvSpPr>
        <p:spPr>
          <a:xfrm rot="5400000">
            <a:off x="7121221" y="3408070"/>
            <a:ext cx="45719" cy="241300"/>
          </a:xfrm>
          <a:prstGeom prst="moon">
            <a:avLst>
              <a:gd name="adj" fmla="val 12353"/>
            </a:avLst>
          </a:prstGeom>
          <a:solidFill>
            <a:srgbClr val="E2F1DA"/>
          </a:solidFill>
          <a:ln>
            <a:solidFill>
              <a:srgbClr val="E2F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Séance photo famille avec enfants Montfort-l&amp;#39;Amaury ...">
            <a:extLst>
              <a:ext uri="{FF2B5EF4-FFF2-40B4-BE49-F238E27FC236}">
                <a16:creationId xmlns:a16="http://schemas.microsoft.com/office/drawing/2014/main" id="{69ED517B-E538-8945-9016-CFE7346DF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4" r="5634"/>
          <a:stretch/>
        </p:blipFill>
        <p:spPr bwMode="auto">
          <a:xfrm>
            <a:off x="4711700" y="366750"/>
            <a:ext cx="3492500" cy="62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1250A63-FBEB-4D43-8CA8-4E85A7F18CC1}"/>
              </a:ext>
            </a:extLst>
          </p:cNvPr>
          <p:cNvSpPr txBox="1"/>
          <p:nvPr/>
        </p:nvSpPr>
        <p:spPr>
          <a:xfrm>
            <a:off x="4711700" y="800100"/>
            <a:ext cx="3492500" cy="307777"/>
          </a:xfrm>
          <a:prstGeom prst="rect">
            <a:avLst/>
          </a:prstGeom>
          <a:solidFill>
            <a:srgbClr val="494949">
              <a:alpha val="58824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Vendredi 19 </a:t>
            </a:r>
            <a:r>
              <a:rPr lang="fr-FR" sz="1400" dirty="0" err="1"/>
              <a:t>Janv</a:t>
            </a:r>
            <a:r>
              <a:rPr lang="fr-FR" sz="1400" dirty="0"/>
              <a:t>	                     20:30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5C6461-5F91-054B-A018-C1E832015733}"/>
              </a:ext>
            </a:extLst>
          </p:cNvPr>
          <p:cNvSpPr txBox="1"/>
          <p:nvPr/>
        </p:nvSpPr>
        <p:spPr>
          <a:xfrm>
            <a:off x="4711700" y="5767409"/>
            <a:ext cx="3492500" cy="307777"/>
          </a:xfrm>
          <a:prstGeom prst="rect">
            <a:avLst/>
          </a:prstGeom>
          <a:solidFill>
            <a:srgbClr val="494949">
              <a:alpha val="58824"/>
            </a:srgbClr>
          </a:solidFill>
        </p:spPr>
        <p:txBody>
          <a:bodyPr wrap="square" rtlCol="0">
            <a:spAutoFit/>
          </a:bodyPr>
          <a:lstStyle/>
          <a:p>
            <a:endParaRPr lang="fr-FR" sz="14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00E4E7C-B393-634A-B3C8-4F930BA00ACB}"/>
              </a:ext>
            </a:extLst>
          </p:cNvPr>
          <p:cNvSpPr/>
          <p:nvPr/>
        </p:nvSpPr>
        <p:spPr>
          <a:xfrm>
            <a:off x="6391223" y="5836907"/>
            <a:ext cx="158853" cy="1588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BAB5686-B821-D348-9082-8AED0A82F3B1}"/>
              </a:ext>
            </a:extLst>
          </p:cNvPr>
          <p:cNvGrpSpPr/>
          <p:nvPr/>
        </p:nvGrpSpPr>
        <p:grpSpPr>
          <a:xfrm>
            <a:off x="5240312" y="5861171"/>
            <a:ext cx="203200" cy="142677"/>
            <a:chOff x="1117600" y="1107877"/>
            <a:chExt cx="203200" cy="142677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3ADC4228-B17F-4D4A-B3F0-FE05245F9ED9}"/>
                </a:ext>
              </a:extLst>
            </p:cNvPr>
            <p:cNvCxnSpPr/>
            <p:nvPr/>
          </p:nvCxnSpPr>
          <p:spPr>
            <a:xfrm>
              <a:off x="1117600" y="1107877"/>
              <a:ext cx="20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FCF395A-CA8C-5447-A2A2-527A02126CE8}"/>
                </a:ext>
              </a:extLst>
            </p:cNvPr>
            <p:cNvCxnSpPr/>
            <p:nvPr/>
          </p:nvCxnSpPr>
          <p:spPr>
            <a:xfrm>
              <a:off x="1117600" y="1171377"/>
              <a:ext cx="20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D8EC6B2F-C513-5248-9D74-17406F494150}"/>
                </a:ext>
              </a:extLst>
            </p:cNvPr>
            <p:cNvCxnSpPr/>
            <p:nvPr/>
          </p:nvCxnSpPr>
          <p:spPr>
            <a:xfrm>
              <a:off x="1117600" y="1250554"/>
              <a:ext cx="20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4" name="Picture 6" descr="Arrows, return, interface, Arrow, Returning, sign, Left ...">
            <a:extLst>
              <a:ext uri="{FF2B5EF4-FFF2-40B4-BE49-F238E27FC236}">
                <a16:creationId xmlns:a16="http://schemas.microsoft.com/office/drawing/2014/main" id="{884DD981-D8C4-A541-BABB-CF3C4BAD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7615739" y="5830406"/>
            <a:ext cx="2159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74A677B2-A8D9-CB47-B247-F81D5BDD0CF4}"/>
              </a:ext>
            </a:extLst>
          </p:cNvPr>
          <p:cNvSpPr/>
          <p:nvPr/>
        </p:nvSpPr>
        <p:spPr>
          <a:xfrm>
            <a:off x="4880371" y="2217420"/>
            <a:ext cx="3129551" cy="1859280"/>
          </a:xfrm>
          <a:prstGeom prst="roundRect">
            <a:avLst/>
          </a:prstGeom>
          <a:solidFill>
            <a:srgbClr val="5B8D3A">
              <a:alpha val="52941"/>
            </a:srgbClr>
          </a:solidFill>
          <a:ln>
            <a:solidFill>
              <a:srgbClr val="6F6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62B32B-9D4E-814F-B738-C3B07E1D7E9F}"/>
              </a:ext>
            </a:extLst>
          </p:cNvPr>
          <p:cNvSpPr txBox="1"/>
          <p:nvPr/>
        </p:nvSpPr>
        <p:spPr>
          <a:xfrm>
            <a:off x="5450075" y="2428787"/>
            <a:ext cx="2559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opperplate" panose="02000504000000020004" pitchFamily="2" charset="77"/>
              </a:rPr>
              <a:t>Gaston, avez-vous bien reçu vos courses?</a:t>
            </a:r>
          </a:p>
          <a:p>
            <a:r>
              <a:rPr lang="fr-FR" sz="1200" dirty="0">
                <a:solidFill>
                  <a:schemeClr val="bg1"/>
                </a:solidFill>
                <a:latin typeface="Copperplate" panose="02000504000000020004" pitchFamily="2" charset="77"/>
              </a:rPr>
              <a:t>Dites nous ce que vous avez pensé de l’aide de Juliette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219DC25-6A6A-FE48-98F8-AA9562E5E1E9}"/>
              </a:ext>
            </a:extLst>
          </p:cNvPr>
          <p:cNvGrpSpPr/>
          <p:nvPr/>
        </p:nvGrpSpPr>
        <p:grpSpPr>
          <a:xfrm>
            <a:off x="4960491" y="2773809"/>
            <a:ext cx="538793" cy="299592"/>
            <a:chOff x="704491" y="2543091"/>
            <a:chExt cx="651722" cy="34140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4B951F-52E4-4F40-8C07-0368697E5CA3}"/>
                </a:ext>
              </a:extLst>
            </p:cNvPr>
            <p:cNvSpPr/>
            <p:nvPr/>
          </p:nvSpPr>
          <p:spPr>
            <a:xfrm>
              <a:off x="704491" y="2543091"/>
              <a:ext cx="613441" cy="341409"/>
            </a:xfrm>
            <a:prstGeom prst="rect">
              <a:avLst/>
            </a:prstGeom>
            <a:solidFill>
              <a:srgbClr val="E2F1D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FA723A4-D6AB-9E41-A499-5AE01EE4B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772" y="2554875"/>
              <a:ext cx="613441" cy="32962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5FC62F39-83CF-8C48-A6E1-AA34E80F4A03}"/>
              </a:ext>
            </a:extLst>
          </p:cNvPr>
          <p:cNvGrpSpPr/>
          <p:nvPr/>
        </p:nvGrpSpPr>
        <p:grpSpPr>
          <a:xfrm>
            <a:off x="5621838" y="3293987"/>
            <a:ext cx="2133600" cy="630083"/>
            <a:chOff x="1587500" y="2921000"/>
            <a:chExt cx="2133600" cy="630083"/>
          </a:xfrm>
        </p:grpSpPr>
        <p:sp>
          <p:nvSpPr>
            <p:cNvPr id="29" name="Rectangle à coins arrondis 28">
              <a:extLst>
                <a:ext uri="{FF2B5EF4-FFF2-40B4-BE49-F238E27FC236}">
                  <a16:creationId xmlns:a16="http://schemas.microsoft.com/office/drawing/2014/main" id="{3DE60CF3-9AC9-A54A-91C5-E5E74AF94ADE}"/>
                </a:ext>
              </a:extLst>
            </p:cNvPr>
            <p:cNvSpPr/>
            <p:nvPr/>
          </p:nvSpPr>
          <p:spPr>
            <a:xfrm>
              <a:off x="1587500" y="2921000"/>
              <a:ext cx="2133600" cy="584860"/>
            </a:xfrm>
            <a:prstGeom prst="roundRect">
              <a:avLst/>
            </a:prstGeom>
            <a:solidFill>
              <a:srgbClr val="5B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BB94D0FF-B52B-8B46-A75E-3C42F133344B}"/>
                </a:ext>
              </a:extLst>
            </p:cNvPr>
            <p:cNvSpPr txBox="1"/>
            <p:nvPr/>
          </p:nvSpPr>
          <p:spPr>
            <a:xfrm>
              <a:off x="1674440" y="2966223"/>
              <a:ext cx="2046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Valider mes courses et évaluer</a:t>
              </a:r>
            </a:p>
            <a:p>
              <a:endParaRPr lang="fr-FR" sz="9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86BAC930-207B-F340-AEF2-5FB17554ACFD}"/>
                </a:ext>
              </a:extLst>
            </p:cNvPr>
            <p:cNvSpPr txBox="1"/>
            <p:nvPr/>
          </p:nvSpPr>
          <p:spPr>
            <a:xfrm>
              <a:off x="2244397" y="3150973"/>
              <a:ext cx="367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2000" dirty="0">
                  <a:solidFill>
                    <a:srgbClr val="E2F1D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</p:grpSp>
      <p:sp>
        <p:nvSpPr>
          <p:cNvPr id="6" name="Étoile à 5 branches 5">
            <a:extLst>
              <a:ext uri="{FF2B5EF4-FFF2-40B4-BE49-F238E27FC236}">
                <a16:creationId xmlns:a16="http://schemas.microsoft.com/office/drawing/2014/main" id="{525F1E1A-D48E-BB46-AB72-85AE65E5F3FC}"/>
              </a:ext>
            </a:extLst>
          </p:cNvPr>
          <p:cNvSpPr/>
          <p:nvPr/>
        </p:nvSpPr>
        <p:spPr>
          <a:xfrm>
            <a:off x="6785911" y="3565594"/>
            <a:ext cx="223910" cy="223910"/>
          </a:xfrm>
          <a:prstGeom prst="star5">
            <a:avLst/>
          </a:prstGeom>
          <a:solidFill>
            <a:srgbClr val="E2F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0803449A-E6C2-BC41-B35C-0819721D6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505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4976949" y="2438167"/>
            <a:ext cx="2957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Gaston,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Avez-vous bien reçu vos courses de la part de 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A72589-B0D1-5144-8E92-8AA0AA9342E3}"/>
              </a:ext>
            </a:extLst>
          </p:cNvPr>
          <p:cNvGrpSpPr/>
          <p:nvPr/>
        </p:nvGrpSpPr>
        <p:grpSpPr>
          <a:xfrm>
            <a:off x="4973325" y="3696789"/>
            <a:ext cx="778854" cy="841780"/>
            <a:chOff x="4973325" y="3696789"/>
            <a:chExt cx="778854" cy="84178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74D338-0741-4942-AFFE-FCAA90122E43}"/>
                </a:ext>
              </a:extLst>
            </p:cNvPr>
            <p:cNvSpPr txBox="1"/>
            <p:nvPr/>
          </p:nvSpPr>
          <p:spPr>
            <a:xfrm>
              <a:off x="4973325" y="3696789"/>
              <a:ext cx="757647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Oui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0D8B7E5-E4D3-0343-8943-85AB8205E026}"/>
                </a:ext>
              </a:extLst>
            </p:cNvPr>
            <p:cNvSpPr txBox="1"/>
            <p:nvPr/>
          </p:nvSpPr>
          <p:spPr>
            <a:xfrm>
              <a:off x="5167973" y="4015349"/>
              <a:ext cx="5842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28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B8E220E-3E01-7649-868D-FF543D6100E2}"/>
              </a:ext>
            </a:extLst>
          </p:cNvPr>
          <p:cNvGrpSpPr/>
          <p:nvPr/>
        </p:nvGrpSpPr>
        <p:grpSpPr>
          <a:xfrm>
            <a:off x="7037253" y="3696789"/>
            <a:ext cx="757647" cy="830997"/>
            <a:chOff x="7037253" y="3696789"/>
            <a:chExt cx="757647" cy="830997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73B4748-C74C-4144-88BA-0596C75FE6EF}"/>
                </a:ext>
              </a:extLst>
            </p:cNvPr>
            <p:cNvSpPr txBox="1"/>
            <p:nvPr/>
          </p:nvSpPr>
          <p:spPr>
            <a:xfrm>
              <a:off x="7037253" y="3696789"/>
              <a:ext cx="757647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Non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8" name="Picture 2" descr="Image associée">
              <a:extLst>
                <a:ext uri="{FF2B5EF4-FFF2-40B4-BE49-F238E27FC236}">
                  <a16:creationId xmlns:a16="http://schemas.microsoft.com/office/drawing/2014/main" id="{031AC3F4-B312-AF4A-A325-E968ACD7D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069" y="4067135"/>
              <a:ext cx="343808" cy="34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BD5B3AE-EA59-D347-B86F-26ADEF3A91EE}"/>
              </a:ext>
            </a:extLst>
          </p:cNvPr>
          <p:cNvSpPr txBox="1"/>
          <p:nvPr/>
        </p:nvSpPr>
        <p:spPr>
          <a:xfrm>
            <a:off x="1854926" y="1606731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10EC73B-D796-8348-8739-0525DCCA7AE6}"/>
              </a:ext>
            </a:extLst>
          </p:cNvPr>
          <p:cNvGrpSpPr/>
          <p:nvPr/>
        </p:nvGrpSpPr>
        <p:grpSpPr>
          <a:xfrm>
            <a:off x="5881193" y="3696789"/>
            <a:ext cx="1005840" cy="1135050"/>
            <a:chOff x="5881193" y="3696789"/>
            <a:chExt cx="1005840" cy="1135050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E4BB16E-61F4-084A-88C5-1DA1818B205D}"/>
                </a:ext>
              </a:extLst>
            </p:cNvPr>
            <p:cNvSpPr txBox="1"/>
            <p:nvPr/>
          </p:nvSpPr>
          <p:spPr>
            <a:xfrm>
              <a:off x="5881193" y="3696789"/>
              <a:ext cx="1005840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Oui mais incomplet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2D6969A-470B-3843-9B42-09360C936B93}"/>
                </a:ext>
              </a:extLst>
            </p:cNvPr>
            <p:cNvSpPr txBox="1"/>
            <p:nvPr/>
          </p:nvSpPr>
          <p:spPr>
            <a:xfrm rot="541041">
              <a:off x="6076959" y="4062398"/>
              <a:ext cx="5225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~ 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40026C-93FE-CE4D-B07E-DC1F46EEA7E8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B4C7EDA-DF71-5B4D-AEF2-5AB26F219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8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67344F02-C59B-DF4F-B532-6AE59BC2D5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5117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4976949" y="2438167"/>
            <a:ext cx="2957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Gaston,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Avez-vous bien reçu vos courses de la part de 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A72589-B0D1-5144-8E92-8AA0AA9342E3}"/>
              </a:ext>
            </a:extLst>
          </p:cNvPr>
          <p:cNvGrpSpPr/>
          <p:nvPr/>
        </p:nvGrpSpPr>
        <p:grpSpPr>
          <a:xfrm>
            <a:off x="4973325" y="3696789"/>
            <a:ext cx="778854" cy="841780"/>
            <a:chOff x="4973325" y="3696789"/>
            <a:chExt cx="778854" cy="84178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474D338-0741-4942-AFFE-FCAA90122E43}"/>
                </a:ext>
              </a:extLst>
            </p:cNvPr>
            <p:cNvSpPr txBox="1"/>
            <p:nvPr/>
          </p:nvSpPr>
          <p:spPr>
            <a:xfrm>
              <a:off x="4973325" y="3696789"/>
              <a:ext cx="757647" cy="830997"/>
            </a:xfrm>
            <a:prstGeom prst="rect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E2F1DA"/>
                  </a:solidFill>
                  <a:latin typeface="Copperplate" panose="02000504000000020004" pitchFamily="2" charset="77"/>
                </a:rPr>
                <a:t>Oui</a:t>
              </a:r>
            </a:p>
            <a:p>
              <a:pPr algn="ctr"/>
              <a:endParaRPr lang="fr-FR" sz="12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E2F1D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0D8B7E5-E4D3-0343-8943-85AB8205E026}"/>
                </a:ext>
              </a:extLst>
            </p:cNvPr>
            <p:cNvSpPr txBox="1"/>
            <p:nvPr/>
          </p:nvSpPr>
          <p:spPr>
            <a:xfrm>
              <a:off x="5167973" y="4015349"/>
              <a:ext cx="584206" cy="523220"/>
            </a:xfrm>
            <a:prstGeom prst="rect">
              <a:avLst/>
            </a:prstGeom>
            <a:solidFill>
              <a:srgbClr val="5B8D3A"/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fr-FR" sz="2800" dirty="0">
                  <a:solidFill>
                    <a:srgbClr val="E2F1DA"/>
                  </a:solidFill>
                  <a:latin typeface="Chalkduster" panose="03050602040202020205" pitchFamily="66" charset="77"/>
                </a:rPr>
                <a:t> 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B8E220E-3E01-7649-868D-FF543D6100E2}"/>
              </a:ext>
            </a:extLst>
          </p:cNvPr>
          <p:cNvGrpSpPr/>
          <p:nvPr/>
        </p:nvGrpSpPr>
        <p:grpSpPr>
          <a:xfrm>
            <a:off x="7037253" y="3696789"/>
            <a:ext cx="757647" cy="830997"/>
            <a:chOff x="7037253" y="3696789"/>
            <a:chExt cx="757647" cy="830997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73B4748-C74C-4144-88BA-0596C75FE6EF}"/>
                </a:ext>
              </a:extLst>
            </p:cNvPr>
            <p:cNvSpPr txBox="1"/>
            <p:nvPr/>
          </p:nvSpPr>
          <p:spPr>
            <a:xfrm>
              <a:off x="7037253" y="3696789"/>
              <a:ext cx="757647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Non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pic>
          <p:nvPicPr>
            <p:cNvPr id="28" name="Picture 2" descr="Image associée">
              <a:extLst>
                <a:ext uri="{FF2B5EF4-FFF2-40B4-BE49-F238E27FC236}">
                  <a16:creationId xmlns:a16="http://schemas.microsoft.com/office/drawing/2014/main" id="{031AC3F4-B312-AF4A-A325-E968ACD7D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069" y="4067135"/>
              <a:ext cx="343808" cy="345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BD5B3AE-EA59-D347-B86F-26ADEF3A91EE}"/>
              </a:ext>
            </a:extLst>
          </p:cNvPr>
          <p:cNvSpPr txBox="1"/>
          <p:nvPr/>
        </p:nvSpPr>
        <p:spPr>
          <a:xfrm>
            <a:off x="1854926" y="1606731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10EC73B-D796-8348-8739-0525DCCA7AE6}"/>
              </a:ext>
            </a:extLst>
          </p:cNvPr>
          <p:cNvGrpSpPr/>
          <p:nvPr/>
        </p:nvGrpSpPr>
        <p:grpSpPr>
          <a:xfrm>
            <a:off x="5881193" y="3696789"/>
            <a:ext cx="1005840" cy="1135050"/>
            <a:chOff x="5881193" y="3696789"/>
            <a:chExt cx="1005840" cy="1135050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E4BB16E-61F4-084A-88C5-1DA1818B205D}"/>
                </a:ext>
              </a:extLst>
            </p:cNvPr>
            <p:cNvSpPr txBox="1"/>
            <p:nvPr/>
          </p:nvSpPr>
          <p:spPr>
            <a:xfrm>
              <a:off x="5881193" y="3696789"/>
              <a:ext cx="1005840" cy="830997"/>
            </a:xfrm>
            <a:prstGeom prst="rect">
              <a:avLst/>
            </a:prstGeom>
            <a:noFill/>
            <a:ln>
              <a:solidFill>
                <a:srgbClr val="5B8D3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rgbClr val="5B8D3A"/>
                  </a:solidFill>
                  <a:latin typeface="Copperplate" panose="02000504000000020004" pitchFamily="2" charset="77"/>
                </a:rPr>
                <a:t>Oui mais incomplet</a:t>
              </a: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  <a:p>
              <a:pPr algn="ctr"/>
              <a:endParaRPr lang="fr-FR" sz="1200" dirty="0">
                <a:solidFill>
                  <a:srgbClr val="5B8D3A"/>
                </a:solidFill>
                <a:latin typeface="Copperplate" panose="02000504000000020004" pitchFamily="2" charset="77"/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2D6969A-470B-3843-9B42-09360C936B93}"/>
                </a:ext>
              </a:extLst>
            </p:cNvPr>
            <p:cNvSpPr txBox="1"/>
            <p:nvPr/>
          </p:nvSpPr>
          <p:spPr>
            <a:xfrm rot="541041">
              <a:off x="6076959" y="4062398"/>
              <a:ext cx="5225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rgbClr val="5B8D3A"/>
                  </a:solidFill>
                  <a:latin typeface="Chalkduster" panose="03050602040202020205" pitchFamily="66" charset="77"/>
                </a:rPr>
                <a:t>~ 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278573C-2543-8044-8726-F1D08DB02C9B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E2797EC1-6731-AC41-9F9F-9757A5D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8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F782356B-53C1-F54D-90A5-F387523BB2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38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Quel est votre adresse?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A7A56-7A8A-F247-914D-41E4130CCB94}"/>
              </a:ext>
            </a:extLst>
          </p:cNvPr>
          <p:cNvSpPr txBox="1"/>
          <p:nvPr/>
        </p:nvSpPr>
        <p:spPr>
          <a:xfrm>
            <a:off x="5437426" y="3241483"/>
            <a:ext cx="1998617" cy="369332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</a:rPr>
              <a:t>_ _ _ _ _ _ _ _ _ _ _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6557909-8B79-F143-BCA6-0D22FDB9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7474" y="3812380"/>
            <a:ext cx="1115423" cy="111542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DAC6053-8386-F34A-B8BE-F2C6A55D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68" y="5616147"/>
            <a:ext cx="1001124" cy="538013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8354FFB2-43E8-CC4B-AB6E-44E7637D8572}"/>
              </a:ext>
            </a:extLst>
          </p:cNvPr>
          <p:cNvGrpSpPr/>
          <p:nvPr/>
        </p:nvGrpSpPr>
        <p:grpSpPr>
          <a:xfrm>
            <a:off x="4404248" y="-10868"/>
            <a:ext cx="4049485" cy="6947245"/>
            <a:chOff x="4415776" y="9860"/>
            <a:chExt cx="4026429" cy="690677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8240DD9-D9F1-4247-AC87-E31C961F6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CE3CA940-E0C7-9A46-A2EB-01458F041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9232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Gaston,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Quelle note attribuez vous a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6B1F2B8-2525-2A46-9A37-DF1F9EB1EFDE}"/>
              </a:ext>
            </a:extLst>
          </p:cNvPr>
          <p:cNvGrpSpPr/>
          <p:nvPr/>
        </p:nvGrpSpPr>
        <p:grpSpPr>
          <a:xfrm>
            <a:off x="5497465" y="3938155"/>
            <a:ext cx="2025195" cy="340470"/>
            <a:chOff x="5085316" y="5359939"/>
            <a:chExt cx="2025195" cy="340470"/>
          </a:xfrm>
          <a:noFill/>
        </p:grpSpPr>
        <p:sp>
          <p:nvSpPr>
            <p:cNvPr id="2" name="Étoile à 5 branches 1">
              <a:extLst>
                <a:ext uri="{FF2B5EF4-FFF2-40B4-BE49-F238E27FC236}">
                  <a16:creationId xmlns:a16="http://schemas.microsoft.com/office/drawing/2014/main" id="{AB88D108-CF03-D342-9E75-DD022C5931B5}"/>
                </a:ext>
              </a:extLst>
            </p:cNvPr>
            <p:cNvSpPr/>
            <p:nvPr/>
          </p:nvSpPr>
          <p:spPr>
            <a:xfrm>
              <a:off x="5085316" y="5359940"/>
              <a:ext cx="340469" cy="340469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Étoile à 5 branches 17">
              <a:extLst>
                <a:ext uri="{FF2B5EF4-FFF2-40B4-BE49-F238E27FC236}">
                  <a16:creationId xmlns:a16="http://schemas.microsoft.com/office/drawing/2014/main" id="{8E8E9695-2884-BA4F-AF8B-089804706EAC}"/>
                </a:ext>
              </a:extLst>
            </p:cNvPr>
            <p:cNvSpPr/>
            <p:nvPr/>
          </p:nvSpPr>
          <p:spPr>
            <a:xfrm>
              <a:off x="5506088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Étoile à 5 branches 21">
              <a:extLst>
                <a:ext uri="{FF2B5EF4-FFF2-40B4-BE49-F238E27FC236}">
                  <a16:creationId xmlns:a16="http://schemas.microsoft.com/office/drawing/2014/main" id="{562C6921-F46D-094D-9E88-4DD17F7F07A8}"/>
                </a:ext>
              </a:extLst>
            </p:cNvPr>
            <p:cNvSpPr/>
            <p:nvPr/>
          </p:nvSpPr>
          <p:spPr>
            <a:xfrm>
              <a:off x="5926861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Étoile à 5 branches 22">
              <a:extLst>
                <a:ext uri="{FF2B5EF4-FFF2-40B4-BE49-F238E27FC236}">
                  <a16:creationId xmlns:a16="http://schemas.microsoft.com/office/drawing/2014/main" id="{50464509-9B31-1442-BF09-7279B8AA0FAC}"/>
                </a:ext>
              </a:extLst>
            </p:cNvPr>
            <p:cNvSpPr/>
            <p:nvPr/>
          </p:nvSpPr>
          <p:spPr>
            <a:xfrm>
              <a:off x="6347634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Étoile à 5 branches 23">
              <a:extLst>
                <a:ext uri="{FF2B5EF4-FFF2-40B4-BE49-F238E27FC236}">
                  <a16:creationId xmlns:a16="http://schemas.microsoft.com/office/drawing/2014/main" id="{5BE4DE3C-F58E-6F4C-9905-55621E20658B}"/>
                </a:ext>
              </a:extLst>
            </p:cNvPr>
            <p:cNvSpPr/>
            <p:nvPr/>
          </p:nvSpPr>
          <p:spPr>
            <a:xfrm>
              <a:off x="6770041" y="5359939"/>
              <a:ext cx="340470" cy="340470"/>
            </a:xfrm>
            <a:prstGeom prst="star5">
              <a:avLst/>
            </a:prstGeom>
            <a:grp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EF04481-6016-F340-BBF2-D7D2A285834B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21D282F-FFBB-D649-8C8A-71824295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6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9245E51A-950C-6643-8C11-C6709BC48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39742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85316" y="2477356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Gaston,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Quelle note attribuez vous a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 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6B1F2B8-2525-2A46-9A37-DF1F9EB1EFDE}"/>
              </a:ext>
            </a:extLst>
          </p:cNvPr>
          <p:cNvGrpSpPr/>
          <p:nvPr/>
        </p:nvGrpSpPr>
        <p:grpSpPr>
          <a:xfrm>
            <a:off x="5497465" y="3938155"/>
            <a:ext cx="2025195" cy="340470"/>
            <a:chOff x="5085316" y="5359939"/>
            <a:chExt cx="2025195" cy="340470"/>
          </a:xfrm>
          <a:noFill/>
        </p:grpSpPr>
        <p:sp>
          <p:nvSpPr>
            <p:cNvPr id="2" name="Étoile à 5 branches 1">
              <a:extLst>
                <a:ext uri="{FF2B5EF4-FFF2-40B4-BE49-F238E27FC236}">
                  <a16:creationId xmlns:a16="http://schemas.microsoft.com/office/drawing/2014/main" id="{AB88D108-CF03-D342-9E75-DD022C5931B5}"/>
                </a:ext>
              </a:extLst>
            </p:cNvPr>
            <p:cNvSpPr/>
            <p:nvPr/>
          </p:nvSpPr>
          <p:spPr>
            <a:xfrm>
              <a:off x="5085316" y="5359940"/>
              <a:ext cx="340469" cy="340469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Étoile à 5 branches 17">
              <a:extLst>
                <a:ext uri="{FF2B5EF4-FFF2-40B4-BE49-F238E27FC236}">
                  <a16:creationId xmlns:a16="http://schemas.microsoft.com/office/drawing/2014/main" id="{8E8E9695-2884-BA4F-AF8B-089804706EAC}"/>
                </a:ext>
              </a:extLst>
            </p:cNvPr>
            <p:cNvSpPr/>
            <p:nvPr/>
          </p:nvSpPr>
          <p:spPr>
            <a:xfrm>
              <a:off x="5506088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Étoile à 5 branches 21">
              <a:extLst>
                <a:ext uri="{FF2B5EF4-FFF2-40B4-BE49-F238E27FC236}">
                  <a16:creationId xmlns:a16="http://schemas.microsoft.com/office/drawing/2014/main" id="{562C6921-F46D-094D-9E88-4DD17F7F07A8}"/>
                </a:ext>
              </a:extLst>
            </p:cNvPr>
            <p:cNvSpPr/>
            <p:nvPr/>
          </p:nvSpPr>
          <p:spPr>
            <a:xfrm>
              <a:off x="5926861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Étoile à 5 branches 22">
              <a:extLst>
                <a:ext uri="{FF2B5EF4-FFF2-40B4-BE49-F238E27FC236}">
                  <a16:creationId xmlns:a16="http://schemas.microsoft.com/office/drawing/2014/main" id="{50464509-9B31-1442-BF09-7279B8AA0FAC}"/>
                </a:ext>
              </a:extLst>
            </p:cNvPr>
            <p:cNvSpPr/>
            <p:nvPr/>
          </p:nvSpPr>
          <p:spPr>
            <a:xfrm>
              <a:off x="6347634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Étoile à 5 branches 23">
              <a:extLst>
                <a:ext uri="{FF2B5EF4-FFF2-40B4-BE49-F238E27FC236}">
                  <a16:creationId xmlns:a16="http://schemas.microsoft.com/office/drawing/2014/main" id="{5BE4DE3C-F58E-6F4C-9905-55621E20658B}"/>
                </a:ext>
              </a:extLst>
            </p:cNvPr>
            <p:cNvSpPr/>
            <p:nvPr/>
          </p:nvSpPr>
          <p:spPr>
            <a:xfrm>
              <a:off x="6770041" y="5359939"/>
              <a:ext cx="340470" cy="340470"/>
            </a:xfrm>
            <a:prstGeom prst="star5">
              <a:avLst/>
            </a:prstGeom>
            <a:solidFill>
              <a:srgbClr val="5B8D3A"/>
            </a:solidFill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24C7DDA-9F04-2549-A8D7-17B8485FB46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147501C-E453-CF42-8A6B-258B844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7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5C312BFB-A2CC-8E4F-8B0C-C61005420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2441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22C86-D8D9-C24A-8274-945E74118CB3}"/>
              </a:ext>
            </a:extLst>
          </p:cNvPr>
          <p:cNvSpPr txBox="1"/>
          <p:nvPr/>
        </p:nvSpPr>
        <p:spPr>
          <a:xfrm>
            <a:off x="5020401" y="1595224"/>
            <a:ext cx="2849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gaston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,</a:t>
            </a:r>
          </a:p>
          <a:p>
            <a:pPr algn="ctr"/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Quel commentaire attribuez vous a </a:t>
            </a:r>
            <a:r>
              <a:rPr lang="fr-FR" b="1" dirty="0">
                <a:solidFill>
                  <a:srgbClr val="945200"/>
                </a:solidFill>
                <a:latin typeface="Copperplate" panose="02000504000000020004" pitchFamily="2" charset="77"/>
              </a:rPr>
              <a:t>Juliette</a:t>
            </a:r>
            <a:r>
              <a:rPr lang="fr-FR" b="1" dirty="0">
                <a:solidFill>
                  <a:srgbClr val="5B8D3A"/>
                </a:solidFill>
                <a:latin typeface="Copperplate" panose="02000504000000020004" pitchFamily="2" charset="77"/>
              </a:rPr>
              <a:t>? </a:t>
            </a:r>
            <a:endParaRPr lang="fr-FR" b="1" dirty="0">
              <a:solidFill>
                <a:srgbClr val="945200"/>
              </a:solidFill>
              <a:latin typeface="Copperplate" panose="02000504000000020004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2A473C1-FBF8-3C45-882D-2D5785452E9F}"/>
              </a:ext>
            </a:extLst>
          </p:cNvPr>
          <p:cNvSpPr txBox="1"/>
          <p:nvPr/>
        </p:nvSpPr>
        <p:spPr>
          <a:xfrm>
            <a:off x="5168492" y="3163684"/>
            <a:ext cx="2553312" cy="1615827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rgbClr val="5B8D3A"/>
                </a:solidFill>
                <a:latin typeface="Copperplate" panose="02000504000000020004" pitchFamily="2" charset="77"/>
              </a:rPr>
              <a:t>Rentrez ici votre commentaire…</a:t>
            </a: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  <a:p>
            <a:endParaRPr lang="fr-FR" sz="1100" i="1" dirty="0">
              <a:solidFill>
                <a:srgbClr val="5B8D3A"/>
              </a:solidFill>
              <a:latin typeface="Copperplate" panose="02000504000000020004" pitchFamily="2" charset="77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7FF1DF4-D666-BB41-AA11-AE2923882277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81452B4-8ED7-1041-90D5-D173E6980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11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EE11377E-0B33-C044-9141-541D6BD462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633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21981" y="5813069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189921-732A-304C-AE2C-91DD952B22E8}"/>
              </a:ext>
            </a:extLst>
          </p:cNvPr>
          <p:cNvSpPr txBox="1"/>
          <p:nvPr/>
        </p:nvSpPr>
        <p:spPr>
          <a:xfrm>
            <a:off x="5350200" y="3893384"/>
            <a:ext cx="23793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945200"/>
                </a:solidFill>
                <a:latin typeface="Copperplate" panose="02000504000000020004" pitchFamily="2" charset="77"/>
              </a:rPr>
              <a:t>Vous remercie pour votre coopération! </a:t>
            </a:r>
          </a:p>
          <a:p>
            <a:pPr algn="ctr"/>
            <a:br>
              <a:rPr lang="fr-FR" sz="1400" dirty="0">
                <a:solidFill>
                  <a:srgbClr val="945200"/>
                </a:solidFill>
                <a:latin typeface="Copperplate" panose="02000504000000020004" pitchFamily="2" charset="77"/>
              </a:rPr>
            </a:br>
            <a:r>
              <a:rPr lang="fr-FR" sz="1400" dirty="0">
                <a:solidFill>
                  <a:srgbClr val="945200"/>
                </a:solidFill>
                <a:latin typeface="Copperplate" panose="02000504000000020004" pitchFamily="2" charset="77"/>
              </a:rPr>
              <a:t>Rendez-vous à votre prochaine mission ou la prochaine fois que vous aurez besoin d’aide!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8FDB06A-ED0F-6C47-B5A6-0C422ACC455C}"/>
              </a:ext>
            </a:extLst>
          </p:cNvPr>
          <p:cNvSpPr txBox="1"/>
          <p:nvPr/>
        </p:nvSpPr>
        <p:spPr>
          <a:xfrm>
            <a:off x="5321981" y="1599967"/>
            <a:ext cx="229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solidFill>
                  <a:srgbClr val="945200"/>
                </a:solidFill>
                <a:latin typeface="Copperplate" panose="02000504000000020004" pitchFamily="2" charset="77"/>
              </a:rPr>
              <a:t>GAston</a:t>
            </a:r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,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072637F-DCEB-254F-9688-97ABDAA283D6}"/>
              </a:ext>
            </a:extLst>
          </p:cNvPr>
          <p:cNvGrpSpPr/>
          <p:nvPr/>
        </p:nvGrpSpPr>
        <p:grpSpPr>
          <a:xfrm>
            <a:off x="4980815" y="2305362"/>
            <a:ext cx="2913017" cy="1405847"/>
            <a:chOff x="5077563" y="2173367"/>
            <a:chExt cx="2913017" cy="1405847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589D05ED-F5C1-4A47-A424-65F64D5ED9B1}"/>
                </a:ext>
              </a:extLst>
            </p:cNvPr>
            <p:cNvGrpSpPr/>
            <p:nvPr/>
          </p:nvGrpSpPr>
          <p:grpSpPr>
            <a:xfrm>
              <a:off x="5361831" y="2186439"/>
              <a:ext cx="2356113" cy="1250556"/>
              <a:chOff x="4922780" y="2411504"/>
              <a:chExt cx="2979180" cy="1615568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ACEB9CEA-A662-ED43-8936-C752101EC15C}"/>
                  </a:ext>
                </a:extLst>
              </p:cNvPr>
              <p:cNvGrpSpPr/>
              <p:nvPr/>
            </p:nvGrpSpPr>
            <p:grpSpPr>
              <a:xfrm>
                <a:off x="5344207" y="2601765"/>
                <a:ext cx="2506726" cy="1141863"/>
                <a:chOff x="5092679" y="2960580"/>
                <a:chExt cx="2506726" cy="1141863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A7735D0-7E00-304C-AEEE-EFA241EFF013}"/>
                    </a:ext>
                  </a:extLst>
                </p:cNvPr>
                <p:cNvSpPr/>
                <p:nvPr/>
              </p:nvSpPr>
              <p:spPr>
                <a:xfrm>
                  <a:off x="5092679" y="2967335"/>
                  <a:ext cx="2006640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  <a:scene3d>
                    <a:camera prst="orthographicFront"/>
                    <a:lightRig rig="harsh" dir="t"/>
                  </a:scene3d>
                  <a:sp3d extrusionH="57150" prstMaterial="matte">
                    <a:bevelT w="63500" h="12700" prst="angle"/>
                    <a:contourClr>
                      <a:schemeClr val="bg1">
                        <a:lumMod val="65000"/>
                      </a:schemeClr>
                    </a:contourClr>
                  </a:sp3d>
                </a:bodyPr>
                <a:lstStyle/>
                <a:p>
                  <a:pPr algn="ctr"/>
                  <a:r>
                    <a:rPr lang="fr-FR" sz="5400" dirty="0">
                      <a:solidFill>
                        <a:schemeClr val="accent6"/>
                      </a:solidFill>
                      <a:latin typeface="Chalkduster" panose="03050602040202020205" pitchFamily="66" charset="77"/>
                    </a:rPr>
                    <a:t>J</a:t>
                  </a:r>
                  <a:r>
                    <a:rPr lang="fr-FR" sz="5400" dirty="0">
                      <a:solidFill>
                        <a:srgbClr val="945200"/>
                      </a:solidFill>
                      <a:latin typeface="Chalkduster" panose="03050602040202020205" pitchFamily="66" charset="77"/>
                    </a:rPr>
                    <a:t>.</a:t>
                  </a:r>
                  <a:r>
                    <a:rPr lang="fr-FR" sz="5400" dirty="0">
                      <a:solidFill>
                        <a:schemeClr val="accent6"/>
                      </a:solidFill>
                      <a:latin typeface="Chalkduster" panose="03050602040202020205" pitchFamily="66" charset="77"/>
                    </a:rPr>
                    <a:t>A</a:t>
                  </a:r>
                  <a:r>
                    <a:rPr lang="fr-FR" sz="5400" dirty="0">
                      <a:solidFill>
                        <a:srgbClr val="945200"/>
                      </a:solidFill>
                      <a:latin typeface="Chalkduster" panose="03050602040202020205" pitchFamily="66" charset="77"/>
                    </a:rPr>
                    <a:t>.</a:t>
                  </a:r>
                  <a:r>
                    <a:rPr lang="fr-FR" sz="5400" dirty="0">
                      <a:solidFill>
                        <a:schemeClr val="accent6"/>
                      </a:solidFill>
                      <a:latin typeface="Chalkduster" panose="03050602040202020205" pitchFamily="66" charset="77"/>
                    </a:rPr>
                    <a:t>C</a:t>
                  </a:r>
                </a:p>
              </p:txBody>
            </p:sp>
            <p:pic>
              <p:nvPicPr>
                <p:cNvPr id="8" name="Picture 2" descr="https://tse3.mm.bing.net/th?id=OIP.HUfO4292y0FG0afbCUIxTQHaHa&amp;pid=Api">
                  <a:extLst>
                    <a:ext uri="{FF2B5EF4-FFF2-40B4-BE49-F238E27FC236}">
                      <a16:creationId xmlns:a16="http://schemas.microsoft.com/office/drawing/2014/main" id="{9B402061-C5A2-1B43-A677-40234EA7D8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861" b="91139" l="34599" r="62658">
                              <a14:foregroundMark x1="45359" y1="37342" x2="45359" y2="37342"/>
                              <a14:foregroundMark x1="36709" y1="42194" x2="36709" y2="42194"/>
                              <a14:backgroundMark x1="46624" y1="48101" x2="50422" y2="32068"/>
                              <a14:backgroundMark x1="42194" y1="49789" x2="42616" y2="41561"/>
                              <a14:backgroundMark x1="42616" y1="39241" x2="45148" y2="30169"/>
                              <a14:backgroundMark x1="46624" y1="53797" x2="45992" y2="60970"/>
                              <a14:backgroundMark x1="45992" y1="39030" x2="48734" y2="2679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347" t="8020" r="33443" b="8136"/>
                <a:stretch/>
              </p:blipFill>
              <p:spPr bwMode="auto">
                <a:xfrm rot="16200000" flipV="1">
                  <a:off x="6015495" y="2518533"/>
                  <a:ext cx="661094" cy="25067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chapeau de paille - hat - hut -png">
                  <a:extLst>
                    <a:ext uri="{FF2B5EF4-FFF2-40B4-BE49-F238E27FC236}">
                      <a16:creationId xmlns:a16="http://schemas.microsoft.com/office/drawing/2014/main" id="{2079685A-716C-C745-8FF8-9B4C1E7752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417299">
                  <a:off x="5281466" y="2960580"/>
                  <a:ext cx="472879" cy="3719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B65F841-FF86-1742-A379-1459517B6141}"/>
                  </a:ext>
                </a:extLst>
              </p:cNvPr>
              <p:cNvSpPr txBox="1"/>
              <p:nvPr/>
            </p:nvSpPr>
            <p:spPr>
              <a:xfrm>
                <a:off x="4922780" y="3728865"/>
                <a:ext cx="2849495" cy="298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900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Le bon </a:t>
                </a:r>
                <a:r>
                  <a:rPr lang="fr-FR" sz="900" b="1" dirty="0" err="1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co.pain</a:t>
                </a:r>
                <a:r>
                  <a:rPr lang="fr-FR" sz="900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 bien sympathique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A1D9D5A-36D8-8A41-9DFF-EB7E2B30FD44}"/>
                  </a:ext>
                </a:extLst>
              </p:cNvPr>
              <p:cNvSpPr txBox="1"/>
              <p:nvPr/>
            </p:nvSpPr>
            <p:spPr>
              <a:xfrm>
                <a:off x="5052466" y="2411504"/>
                <a:ext cx="2849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b="1" dirty="0">
                    <a:solidFill>
                      <a:srgbClr val="5B8D3A"/>
                    </a:solidFill>
                    <a:latin typeface="Copperplate" panose="02000504000000020004" pitchFamily="2" charset="77"/>
                  </a:rPr>
                  <a:t>*</a:t>
                </a:r>
              </a:p>
            </p:txBody>
          </p:sp>
        </p:grp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1B1C7C5-12FD-234B-A1F5-E8BE1618ECB4}"/>
                </a:ext>
              </a:extLst>
            </p:cNvPr>
            <p:cNvSpPr/>
            <p:nvPr/>
          </p:nvSpPr>
          <p:spPr>
            <a:xfrm>
              <a:off x="5077563" y="2173367"/>
              <a:ext cx="2913017" cy="1405847"/>
            </a:xfrm>
            <a:prstGeom prst="ellipse">
              <a:avLst/>
            </a:prstGeom>
            <a:noFill/>
            <a:ln>
              <a:solidFill>
                <a:srgbClr val="5B8D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7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D8F23A3E-7852-D14F-A9FA-D2FAB021D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37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72000" y="-1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CEB9CEA-A662-ED43-8936-C752101EC15C}"/>
              </a:ext>
            </a:extLst>
          </p:cNvPr>
          <p:cNvGrpSpPr/>
          <p:nvPr/>
        </p:nvGrpSpPr>
        <p:grpSpPr>
          <a:xfrm>
            <a:off x="5344207" y="2601765"/>
            <a:ext cx="2506726" cy="1141863"/>
            <a:chOff x="5092679" y="2960580"/>
            <a:chExt cx="2506726" cy="11418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7735D0-7E00-304C-AEEE-EFA241EFF013}"/>
                </a:ext>
              </a:extLst>
            </p:cNvPr>
            <p:cNvSpPr/>
            <p:nvPr/>
          </p:nvSpPr>
          <p:spPr>
            <a:xfrm>
              <a:off x="5092679" y="2967335"/>
              <a:ext cx="200664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J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A</a:t>
              </a:r>
              <a:r>
                <a:rPr lang="fr-FR" sz="5400" dirty="0">
                  <a:solidFill>
                    <a:srgbClr val="945200"/>
                  </a:solidFill>
                  <a:latin typeface="Chalkduster" panose="03050602040202020205" pitchFamily="66" charset="77"/>
                </a:rPr>
                <a:t>.</a:t>
              </a:r>
              <a:r>
                <a:rPr lang="fr-FR" sz="5400" dirty="0">
                  <a:solidFill>
                    <a:schemeClr val="accent6"/>
                  </a:solidFill>
                  <a:latin typeface="Chalkduster" panose="03050602040202020205" pitchFamily="66" charset="77"/>
                </a:rPr>
                <a:t>C</a:t>
              </a:r>
            </a:p>
          </p:txBody>
        </p:sp>
        <p:pic>
          <p:nvPicPr>
            <p:cNvPr id="8" name="Picture 2" descr="https://tse3.mm.bing.net/th?id=OIP.HUfO4292y0FG0afbCUIxTQHaHa&amp;pid=Api">
              <a:extLst>
                <a:ext uri="{FF2B5EF4-FFF2-40B4-BE49-F238E27FC236}">
                  <a16:creationId xmlns:a16="http://schemas.microsoft.com/office/drawing/2014/main" id="{9B402061-C5A2-1B43-A677-40234EA7D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61" b="91139" l="34599" r="62658">
                          <a14:foregroundMark x1="45359" y1="37342" x2="45359" y2="37342"/>
                          <a14:foregroundMark x1="36709" y1="42194" x2="36709" y2="42194"/>
                          <a14:backgroundMark x1="46624" y1="48101" x2="50422" y2="32068"/>
                          <a14:backgroundMark x1="42194" y1="49789" x2="42616" y2="41561"/>
                          <a14:backgroundMark x1="42616" y1="39241" x2="45148" y2="30169"/>
                          <a14:backgroundMark x1="46624" y1="53797" x2="45992" y2="60970"/>
                          <a14:backgroundMark x1="45992" y1="39030" x2="48734" y2="267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7" t="8020" r="33443" b="8136"/>
            <a:stretch/>
          </p:blipFill>
          <p:spPr bwMode="auto">
            <a:xfrm rot="16200000" flipV="1">
              <a:off x="6015495" y="2518533"/>
              <a:ext cx="661094" cy="250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hapeau de paille - hat - hut -png">
              <a:extLst>
                <a:ext uri="{FF2B5EF4-FFF2-40B4-BE49-F238E27FC236}">
                  <a16:creationId xmlns:a16="http://schemas.microsoft.com/office/drawing/2014/main" id="{2079685A-716C-C745-8FF8-9B4C1E77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17299">
              <a:off x="5281466" y="2960580"/>
              <a:ext cx="472879" cy="37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B65F841-FF86-1742-A379-1459517B6141}"/>
              </a:ext>
            </a:extLst>
          </p:cNvPr>
          <p:cNvSpPr txBox="1"/>
          <p:nvPr/>
        </p:nvSpPr>
        <p:spPr>
          <a:xfrm>
            <a:off x="4922780" y="3728865"/>
            <a:ext cx="284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Le bon </a:t>
            </a:r>
            <a:r>
              <a:rPr lang="fr-FR" sz="1200" b="1" dirty="0" err="1">
                <a:solidFill>
                  <a:srgbClr val="5B8D3A"/>
                </a:solidFill>
                <a:latin typeface="Copperplate" panose="02000504000000020004" pitchFamily="2" charset="77"/>
              </a:rPr>
              <a:t>co.pain</a:t>
            </a:r>
            <a:r>
              <a:rPr lang="fr-FR" sz="1200" b="1" dirty="0">
                <a:solidFill>
                  <a:srgbClr val="5B8D3A"/>
                </a:solidFill>
                <a:latin typeface="Copperplate" panose="02000504000000020004" pitchFamily="2" charset="77"/>
              </a:rPr>
              <a:t> bien sympathique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1D9D5A-36D8-8A41-9DFF-EB7E2B30FD44}"/>
              </a:ext>
            </a:extLst>
          </p:cNvPr>
          <p:cNvSpPr txBox="1"/>
          <p:nvPr/>
        </p:nvSpPr>
        <p:spPr>
          <a:xfrm>
            <a:off x="4843042" y="2464598"/>
            <a:ext cx="284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rgbClr val="5B8D3A"/>
                </a:solidFill>
                <a:latin typeface="Copperplate" panose="02000504000000020004" pitchFamily="2" charset="77"/>
              </a:rPr>
              <a:t>*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DA7F01-2088-354C-80B6-97690149C245}"/>
              </a:ext>
            </a:extLst>
          </p:cNvPr>
          <p:cNvSpPr txBox="1"/>
          <p:nvPr/>
        </p:nvSpPr>
        <p:spPr>
          <a:xfrm>
            <a:off x="5344207" y="5452417"/>
            <a:ext cx="284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5B8D3A"/>
                </a:solidFill>
                <a:latin typeface="Copperplate" panose="02000504000000020004" pitchFamily="2" charset="77"/>
              </a:rPr>
              <a:t>*Joie-Alimentation-Coopération</a:t>
            </a:r>
          </a:p>
        </p:txBody>
      </p:sp>
      <p:pic>
        <p:nvPicPr>
          <p:cNvPr id="16" name="Picture 2" descr="Résultat de recherche d'images pour &quot;smartphone png&quot;">
            <a:extLst>
              <a:ext uri="{FF2B5EF4-FFF2-40B4-BE49-F238E27FC236}">
                <a16:creationId xmlns:a16="http://schemas.microsoft.com/office/drawing/2014/main" id="{15223DFE-5496-9745-B6D5-0A397BA97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8" b="86752" l="13478" r="86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3422" r="13707" b="13342"/>
          <a:stretch/>
        </p:blipFill>
        <p:spPr bwMode="auto">
          <a:xfrm>
            <a:off x="4404247" y="2195"/>
            <a:ext cx="4049485" cy="694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0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271B3868-EE0B-5348-8510-94665802888B}"/>
              </a:ext>
            </a:extLst>
          </p:cNvPr>
          <p:cNvSpPr/>
          <p:nvPr/>
        </p:nvSpPr>
        <p:spPr>
          <a:xfrm>
            <a:off x="4563588" y="2195"/>
            <a:ext cx="3746297" cy="68558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4B2CAB-C096-3641-BF94-AA02D74EC8CE}"/>
              </a:ext>
            </a:extLst>
          </p:cNvPr>
          <p:cNvSpPr txBox="1"/>
          <p:nvPr/>
        </p:nvSpPr>
        <p:spPr>
          <a:xfrm>
            <a:off x="4856892" y="1559780"/>
            <a:ext cx="321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945200"/>
                </a:solidFill>
                <a:latin typeface="Copperplate" panose="02000504000000020004" pitchFamily="2" charset="77"/>
              </a:rPr>
              <a:t>Bienvenue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29E3AA-4C79-BF4C-86F6-3BBA4F228C38}"/>
              </a:ext>
            </a:extLst>
          </p:cNvPr>
          <p:cNvSpPr txBox="1"/>
          <p:nvPr/>
        </p:nvSpPr>
        <p:spPr>
          <a:xfrm>
            <a:off x="5172891" y="2398447"/>
            <a:ext cx="25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5B8D3A"/>
                </a:solidFill>
                <a:latin typeface="Copperplate" panose="02000504000000020004" pitchFamily="2" charset="77"/>
              </a:rPr>
              <a:t>Quel est votre adresse e-mail?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A7A56-7A8A-F247-914D-41E4130CCB94}"/>
              </a:ext>
            </a:extLst>
          </p:cNvPr>
          <p:cNvSpPr txBox="1"/>
          <p:nvPr/>
        </p:nvSpPr>
        <p:spPr>
          <a:xfrm>
            <a:off x="5437426" y="3241483"/>
            <a:ext cx="1998617" cy="369332"/>
          </a:xfrm>
          <a:prstGeom prst="rect">
            <a:avLst/>
          </a:prstGeom>
          <a:noFill/>
          <a:ln>
            <a:solidFill>
              <a:srgbClr val="5B8D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945200"/>
                </a:solidFill>
              </a:rPr>
              <a:t>_ _ _ _ @_ _ _ . _ _</a:t>
            </a:r>
          </a:p>
        </p:txBody>
      </p:sp>
      <p:pic>
        <p:nvPicPr>
          <p:cNvPr id="20482" name="Picture 2" descr="Résultat de recherche d'images pour &quot;icone @&quot;">
            <a:extLst>
              <a:ext uri="{FF2B5EF4-FFF2-40B4-BE49-F238E27FC236}">
                <a16:creationId xmlns:a16="http://schemas.microsoft.com/office/drawing/2014/main" id="{E84B963B-3707-4444-998B-17D75DAB6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11" b="21264" l="86200" r="98400">
                        <a14:backgroundMark x1="91600" y1="13506" x2="91600" y2="13506"/>
                        <a14:backgroundMark x1="93800" y1="13218" x2="93800" y2="13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64" b="79759"/>
          <a:stretch/>
        </p:blipFill>
        <p:spPr bwMode="auto">
          <a:xfrm>
            <a:off x="5956032" y="3702009"/>
            <a:ext cx="1038232" cy="9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15C87C7B-4E38-794B-B0D7-58D646286BA6}"/>
              </a:ext>
            </a:extLst>
          </p:cNvPr>
          <p:cNvGrpSpPr/>
          <p:nvPr/>
        </p:nvGrpSpPr>
        <p:grpSpPr>
          <a:xfrm>
            <a:off x="4404248" y="2195"/>
            <a:ext cx="4049485" cy="6947245"/>
            <a:chOff x="4415776" y="9860"/>
            <a:chExt cx="4026429" cy="6906773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23F6F79-63F4-314C-A5CF-61D602F6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9827" y="5591107"/>
              <a:ext cx="995424" cy="534879"/>
            </a:xfrm>
            <a:prstGeom prst="rect">
              <a:avLst/>
            </a:prstGeom>
          </p:spPr>
        </p:pic>
        <p:pic>
          <p:nvPicPr>
            <p:cNvPr id="24" name="Picture 2" descr="Résultat de recherche d'images pour &quot;smartphone png&quot;">
              <a:extLst>
                <a:ext uri="{FF2B5EF4-FFF2-40B4-BE49-F238E27FC236}">
                  <a16:creationId xmlns:a16="http://schemas.microsoft.com/office/drawing/2014/main" id="{F6509E7A-13E4-614A-AC92-97C45C5374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8" b="86752" l="13478" r="868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t="3422" r="13707" b="13342"/>
            <a:stretch/>
          </p:blipFill>
          <p:spPr bwMode="auto">
            <a:xfrm>
              <a:off x="4415776" y="9860"/>
              <a:ext cx="4026429" cy="690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46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1193</Words>
  <Application>Microsoft Macintosh PowerPoint</Application>
  <PresentationFormat>Grand écran</PresentationFormat>
  <Paragraphs>472</Paragraphs>
  <Slides>84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84</vt:i4>
      </vt:variant>
    </vt:vector>
  </HeadingPairs>
  <TitlesOfParts>
    <vt:vector size="91" baseType="lpstr">
      <vt:lpstr>Arial</vt:lpstr>
      <vt:lpstr>Calibri</vt:lpstr>
      <vt:lpstr>Calibri Light</vt:lpstr>
      <vt:lpstr>Chalkduster</vt:lpstr>
      <vt:lpstr>Copperplate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Gaston doit être mis au courant que Juliette peut l’aider.</vt:lpstr>
      <vt:lpstr>Présentation PowerPoint</vt:lpstr>
      <vt:lpstr>Juliette peut partir faire les courses</vt:lpstr>
      <vt:lpstr>A la fin des courses, elle peut « payer » pour Gaston</vt:lpstr>
      <vt:lpstr>Présentation PowerPoint</vt:lpstr>
      <vt:lpstr>Présentation PowerPoint</vt:lpstr>
      <vt:lpstr>Puis amener ses courses à Gaston</vt:lpstr>
      <vt:lpstr>Gaston reçoit une notification sur son téléphone</vt:lpstr>
      <vt:lpstr>Présentation PowerPoint</vt:lpstr>
      <vt:lpstr>Présentation PowerPoint</vt:lpstr>
      <vt:lpstr>Présentation PowerPoint</vt:lpstr>
      <vt:lpstr>Juliette arrive chez Gaston</vt:lpstr>
      <vt:lpstr>Et lui donne ses courses en main propre</vt:lpstr>
      <vt:lpstr>Elle peut ensuite repartir chez elle </vt:lpstr>
      <vt:lpstr>Dernière étape:  les retours consommateurs </vt:lpstr>
      <vt:lpstr>Du côté de Juliette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Du côté de Gaston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59</cp:revision>
  <dcterms:created xsi:type="dcterms:W3CDTF">2019-12-11T15:08:09Z</dcterms:created>
  <dcterms:modified xsi:type="dcterms:W3CDTF">2019-12-16T12:45:31Z</dcterms:modified>
</cp:coreProperties>
</file>